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 spd="med">
    <p:zo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2018-03-13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zoom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Puszka </a:t>
            </a:r>
            <a:r>
              <a:rPr lang="pl-PL" sz="5400" dirty="0" smtClean="0"/>
              <a:t>P</a:t>
            </a:r>
            <a:r>
              <a:rPr lang="pl-PL" sz="5400" dirty="0" smtClean="0"/>
              <a:t>andory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mitologiczna i frazeologiczna gra zespołowa</a:t>
            </a:r>
            <a:endParaRPr lang="pl-PL" sz="20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000" dirty="0" smtClean="0"/>
              <a:t>Runda II</a:t>
            </a:r>
            <a:endParaRPr lang="pl-PL" sz="50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600" dirty="0" smtClean="0"/>
              <a:t>KTO PIERWSZY - TEN LEPSZY!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7410" name="Picture 2" descr="C:\Users\Gosia\AppData\Local\Microsoft\Windows\Temporary Internet Files\Content.IE5\TDGS91Q7\girl-30774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071810"/>
            <a:ext cx="2500330" cy="3396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1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4000" dirty="0" smtClean="0"/>
              <a:t>Jak nazywał się trójgłowy pies strzegący wejścia do Hadesu?</a:t>
            </a:r>
            <a:endParaRPr lang="pl-PL" sz="4000" dirty="0"/>
          </a:p>
        </p:txBody>
      </p:sp>
      <p:pic>
        <p:nvPicPr>
          <p:cNvPr id="18434" name="Picture 2" descr="C:\Users\Gosia\AppData\Local\Microsoft\Windows\Temporary Internet Files\Content.IE5\JQF8QH8Y\cerberus_percy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428992" y="3714752"/>
            <a:ext cx="2161302" cy="24618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2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3600" dirty="0" smtClean="0"/>
              <a:t>Jaki potwor trzy razy na dzień wciąga morze w swą gardziel,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a </a:t>
            </a:r>
            <a:r>
              <a:rPr lang="pl-PL" sz="3600" dirty="0" smtClean="0"/>
              <a:t>następnie wypluwa połknięta wodę</a:t>
            </a:r>
            <a:r>
              <a:rPr lang="pl-PL" sz="3600" dirty="0" smtClean="0"/>
              <a:t>?</a:t>
            </a:r>
            <a:endParaRPr lang="pl-PL" sz="3600" dirty="0"/>
          </a:p>
        </p:txBody>
      </p:sp>
      <p:pic>
        <p:nvPicPr>
          <p:cNvPr id="19459" name="Picture 3" descr="C:\Users\Gosia\AppData\Local\Microsoft\Windows\Temporary Internet Files\Content.IE5\C70S5Y0K\Scylla_Charybdi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286256"/>
            <a:ext cx="2743200" cy="2066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3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4000" dirty="0" smtClean="0"/>
              <a:t>Jak nazywał się mąż Pandory? </a:t>
            </a:r>
            <a:endParaRPr lang="pl-PL" sz="4000" dirty="0"/>
          </a:p>
        </p:txBody>
      </p:sp>
      <p:pic>
        <p:nvPicPr>
          <p:cNvPr id="20482" name="Picture 2" descr="C:\Users\Gosia\AppData\Local\Microsoft\Windows\Temporary Internet Files\Content.IE5\TDGS91Q7\200px-Pandora's_gift_to_Epimetheu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786058"/>
            <a:ext cx="2413008" cy="36436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4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4000" dirty="0" smtClean="0"/>
              <a:t>Podaj inne imię Kory.</a:t>
            </a:r>
            <a:endParaRPr lang="pl-PL" sz="4000" dirty="0"/>
          </a:p>
        </p:txBody>
      </p:sp>
      <p:pic>
        <p:nvPicPr>
          <p:cNvPr id="21506" name="Picture 2" descr="C:\Users\Gosia\AppData\Local\Microsoft\Windows\Temporary Internet Files\Content.IE5\JQF8QH8Y\persephone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786057"/>
            <a:ext cx="2428892" cy="37159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5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4000" dirty="0" smtClean="0"/>
              <a:t>Jak nazywała się rzeka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w krainie </a:t>
            </a:r>
            <a:r>
              <a:rPr lang="pl-PL" sz="4000" dirty="0" smtClean="0"/>
              <a:t>zmarłych?</a:t>
            </a:r>
            <a:endParaRPr lang="pl-PL" sz="4000" dirty="0"/>
          </a:p>
        </p:txBody>
      </p:sp>
      <p:pic>
        <p:nvPicPr>
          <p:cNvPr id="22530" name="Picture 2" descr="C:\Users\Gosia\AppData\Local\Microsoft\Windows\Temporary Internet Files\Content.IE5\C70S5Y0K\200px-Doré_-_Styx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500438"/>
            <a:ext cx="3242179" cy="2528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6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4000" dirty="0" smtClean="0"/>
              <a:t>Co ukradł Prometeusz?</a:t>
            </a:r>
            <a:endParaRPr lang="pl-PL" sz="4000" dirty="0"/>
          </a:p>
        </p:txBody>
      </p:sp>
      <p:pic>
        <p:nvPicPr>
          <p:cNvPr id="23555" name="Picture 3" descr="C:\Users\Gosia\AppData\Local\Microsoft\Windows\Temporary Internet Files\Content.IE5\JQF8QH8Y\Hukuman_Prometheu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928934"/>
            <a:ext cx="2928942" cy="34834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7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4000" dirty="0" smtClean="0"/>
              <a:t>Jak nazywał się oręż Posejdona</a:t>
            </a:r>
            <a:r>
              <a:rPr lang="pl-PL" sz="4000" dirty="0" smtClean="0"/>
              <a:t>?</a:t>
            </a:r>
          </a:p>
          <a:p>
            <a:pPr lvl="0" algn="ctr">
              <a:buNone/>
            </a:pPr>
            <a:endParaRPr lang="pl-PL" sz="4000" dirty="0"/>
          </a:p>
        </p:txBody>
      </p:sp>
      <p:pic>
        <p:nvPicPr>
          <p:cNvPr id="24579" name="Picture 3" descr="C:\Users\Gosia\AppData\Local\Microsoft\Windows\Temporary Internet Files\Content.IE5\TDGS91Q7\Neptun_4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714752"/>
            <a:ext cx="1928264" cy="25717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000" dirty="0" smtClean="0"/>
              <a:t>Runda III</a:t>
            </a:r>
            <a:endParaRPr lang="pl-PL" sz="50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600" dirty="0" smtClean="0"/>
              <a:t>WYJAŚNIJ, OPOWIEDZ, DOPASUJ...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25602" name="Picture 2" descr="C:\Users\Gosia\AppData\Local\Microsoft\Windows\Temporary Internet Files\Content.IE5\OOZCUTE0\online-learning-thinkstock_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571876"/>
            <a:ext cx="2713725" cy="27146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	część i - WYJAŚNIJ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57224" y="2857496"/>
            <a:ext cx="7467600" cy="3545018"/>
          </a:xfrm>
        </p:spPr>
        <p:txBody>
          <a:bodyPr/>
          <a:lstStyle/>
          <a:p>
            <a:pPr lvl="0" algn="ctr">
              <a:buNone/>
            </a:pPr>
            <a:r>
              <a:rPr lang="pl-PL" sz="5400" dirty="0" smtClean="0"/>
              <a:t>Co to jest mit?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000" dirty="0" smtClean="0"/>
              <a:t>Runda I</a:t>
            </a:r>
            <a:endParaRPr lang="pl-PL" sz="50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600" dirty="0" smtClean="0"/>
              <a:t>TESTUJ SWOJĄ WIEDZĘ!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27" name="Picture 3" descr="C:\Users\Gosia\AppData\Local\Microsoft\Windows\Temporary Internet Files\Content.IE5\C70S5Y0K\test-361512_960_720[1].jpg"/>
          <p:cNvPicPr>
            <a:picLocks noChangeAspect="1" noChangeArrowheads="1"/>
          </p:cNvPicPr>
          <p:nvPr/>
        </p:nvPicPr>
        <p:blipFill>
          <a:blip r:embed="rId3" cstate="print"/>
          <a:srcRect l="13043" t="17391" r="8696" b="13044"/>
          <a:stretch>
            <a:fillRect/>
          </a:stretch>
        </p:blipFill>
        <p:spPr bwMode="auto">
          <a:xfrm>
            <a:off x="2714612" y="3071810"/>
            <a:ext cx="3214710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	część i - WYJAŚNIJ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57224" y="2857496"/>
            <a:ext cx="7467600" cy="3545018"/>
          </a:xfrm>
        </p:spPr>
        <p:txBody>
          <a:bodyPr/>
          <a:lstStyle/>
          <a:p>
            <a:pPr lvl="0" algn="ctr">
              <a:buNone/>
            </a:pPr>
            <a:r>
              <a:rPr lang="pl-PL" sz="5400" dirty="0" smtClean="0"/>
              <a:t>Co to jest </a:t>
            </a:r>
            <a:r>
              <a:rPr lang="pl-PL" sz="5400" dirty="0" smtClean="0"/>
              <a:t>mitologia?</a:t>
            </a:r>
            <a:endParaRPr lang="pl-PL" sz="5400" dirty="0" smtClean="0"/>
          </a:p>
          <a:p>
            <a:endParaRPr lang="pl-PL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	część i - WYJAŚNIJ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57224" y="2571744"/>
            <a:ext cx="7467600" cy="3545018"/>
          </a:xfrm>
        </p:spPr>
        <p:txBody>
          <a:bodyPr/>
          <a:lstStyle/>
          <a:p>
            <a:pPr lvl="0" algn="ctr">
              <a:buNone/>
            </a:pPr>
            <a:r>
              <a:rPr lang="pl-PL" sz="5400" dirty="0" smtClean="0"/>
              <a:t>Co to jest </a:t>
            </a:r>
            <a:r>
              <a:rPr lang="pl-PL" sz="5400" dirty="0" smtClean="0"/>
              <a:t>związek frazeologiczny?</a:t>
            </a:r>
            <a:endParaRPr lang="pl-PL" sz="5400" dirty="0" smtClean="0"/>
          </a:p>
          <a:p>
            <a:endParaRPr lang="pl-PL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	część ii – wymień…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57224" y="2857496"/>
            <a:ext cx="7467600" cy="3545018"/>
          </a:xfrm>
        </p:spPr>
        <p:txBody>
          <a:bodyPr/>
          <a:lstStyle/>
          <a:p>
            <a:pPr lvl="0" algn="ctr">
              <a:buNone/>
            </a:pPr>
            <a:r>
              <a:rPr lang="pl-PL" sz="5400" dirty="0" smtClean="0"/>
              <a:t>… dwa związki frazeologiczne </a:t>
            </a:r>
            <a:br>
              <a:rPr lang="pl-PL" sz="5400" dirty="0" smtClean="0"/>
            </a:br>
            <a:r>
              <a:rPr lang="pl-PL" sz="5400" dirty="0" smtClean="0"/>
              <a:t>z mitologii.</a:t>
            </a:r>
            <a:endParaRPr lang="pl-PL" sz="5400" dirty="0" smtClean="0"/>
          </a:p>
          <a:p>
            <a:endParaRPr lang="pl-PL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	część ii – wymień…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57224" y="2857496"/>
            <a:ext cx="7467600" cy="3545018"/>
          </a:xfrm>
        </p:spPr>
        <p:txBody>
          <a:bodyPr/>
          <a:lstStyle/>
          <a:p>
            <a:pPr lvl="0" algn="ctr">
              <a:buNone/>
            </a:pPr>
            <a:r>
              <a:rPr lang="pl-PL" sz="5400" dirty="0" smtClean="0"/>
              <a:t>… tytuły trzech poznanych mitów.</a:t>
            </a:r>
            <a:endParaRPr lang="pl-PL" sz="5400" dirty="0" smtClean="0"/>
          </a:p>
          <a:p>
            <a:endParaRPr lang="pl-PL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	część ii – wymień…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57224" y="2857496"/>
            <a:ext cx="7467600" cy="3545018"/>
          </a:xfrm>
        </p:spPr>
        <p:txBody>
          <a:bodyPr/>
          <a:lstStyle/>
          <a:p>
            <a:pPr lvl="0" algn="ctr">
              <a:buNone/>
            </a:pPr>
            <a:r>
              <a:rPr lang="pl-PL" sz="5400" dirty="0" smtClean="0"/>
              <a:t>… imiona pięciu mitologicznych bogów.</a:t>
            </a:r>
            <a:endParaRPr lang="pl-PL" sz="5400" dirty="0" smtClean="0"/>
          </a:p>
          <a:p>
            <a:endParaRPr lang="pl-PL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	część iii – DOPASUJ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57224" y="1643050"/>
            <a:ext cx="7467600" cy="475946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Z podanej </a:t>
            </a:r>
            <a:r>
              <a:rPr lang="pl-PL" dirty="0" err="1" smtClean="0"/>
              <a:t>rozsypanki</a:t>
            </a:r>
            <a:r>
              <a:rPr lang="pl-PL" dirty="0" smtClean="0"/>
              <a:t> wyrazowej UŁÓŻ TRZY ZWIĄZKI FRAZEOLOGICZNE i WYJAŚNIJ ZNACZENIE jednego z nich: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bunt, Ikar, Syzyf, praca, Prometeusz, lot</a:t>
            </a:r>
            <a:endParaRPr lang="pl-PL" sz="44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	część iii – DOPASUJ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57224" y="1643050"/>
            <a:ext cx="7467600" cy="475946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Z podanej </a:t>
            </a:r>
            <a:r>
              <a:rPr lang="pl-PL" dirty="0" err="1" smtClean="0"/>
              <a:t>rozsypanki</a:t>
            </a:r>
            <a:r>
              <a:rPr lang="pl-PL" dirty="0" smtClean="0"/>
              <a:t> wyrazowej UŁÓŻ TRZY ZWIĄZKI FRAZEOLOGICZNE i WYJAŚNIJ ZNACZENIE jednego z nich: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Kasandra, jabłko, niezgoda, stajnia, wizja, Augiasz</a:t>
            </a:r>
            <a:endParaRPr lang="pl-PL" sz="44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	część iii – DOPASUJ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57224" y="1643050"/>
            <a:ext cx="7467600" cy="475946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Z podanej </a:t>
            </a:r>
            <a:r>
              <a:rPr lang="pl-PL" dirty="0" err="1" smtClean="0"/>
              <a:t>rozsypanki</a:t>
            </a:r>
            <a:r>
              <a:rPr lang="pl-PL" dirty="0" smtClean="0"/>
              <a:t> wyrazowej UŁÓŻ TRZY ZWIĄZKI FRAZEOLOGICZNE i WYJAŚNIJ ZNACZENIE jednego z nich: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Tantal, Ariadna, pięta, męka, nić, Achilles</a:t>
            </a:r>
            <a:endParaRPr lang="pl-PL" sz="44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SPRAWDŹ, KTO JEST ZWYCIĘZCĄ!</a:t>
            </a:r>
            <a:endParaRPr lang="pl-PL" dirty="0"/>
          </a:p>
        </p:txBody>
      </p:sp>
      <p:pic>
        <p:nvPicPr>
          <p:cNvPr id="26626" name="Picture 2" descr="C:\Users\Gosia\AppData\Local\Microsoft\Windows\Temporary Internet Files\Content.IE5\TDGS91Q7\laurel-wreath-297101_960_720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714488"/>
            <a:ext cx="5181096" cy="39020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71472" y="5715016"/>
            <a:ext cx="7353328" cy="758936"/>
          </a:xfrm>
        </p:spPr>
        <p:txBody>
          <a:bodyPr/>
          <a:lstStyle/>
          <a:p>
            <a:r>
              <a:rPr lang="pl-PL" dirty="0" smtClean="0"/>
              <a:t>Prezentację przygotowała: Małgorzata </a:t>
            </a:r>
            <a:r>
              <a:rPr lang="pl-PL" dirty="0" err="1" smtClean="0"/>
              <a:t>Oczoś</a:t>
            </a:r>
            <a:endParaRPr lang="pl-PL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1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7467600" cy="425769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3200" dirty="0" smtClean="0"/>
              <a:t>Jak nazywała się mitologiczna góra, na której mieszkali bogowie</a:t>
            </a:r>
            <a:r>
              <a:rPr lang="pl-PL" sz="3200" dirty="0" smtClean="0"/>
              <a:t>?</a:t>
            </a:r>
            <a:br>
              <a:rPr lang="pl-PL" sz="3200" dirty="0" smtClean="0"/>
            </a:br>
            <a:endParaRPr lang="pl-PL" sz="3200" dirty="0" smtClean="0"/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Olimp</a:t>
            </a:r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Hades</a:t>
            </a:r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Korynt</a:t>
            </a:r>
          </a:p>
          <a:p>
            <a:pPr algn="ctr"/>
            <a:endParaRPr lang="pl-PL" sz="32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2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3200" dirty="0" smtClean="0"/>
              <a:t>Który bóg jest najważniejszy</a:t>
            </a:r>
            <a:r>
              <a:rPr lang="pl-PL" sz="3200" dirty="0" smtClean="0"/>
              <a:t>?</a:t>
            </a:r>
            <a:br>
              <a:rPr lang="pl-PL" sz="3200" dirty="0" smtClean="0"/>
            </a:br>
            <a:endParaRPr lang="pl-PL" sz="3200" dirty="0" smtClean="0"/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Posejdon</a:t>
            </a:r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err="1" smtClean="0"/>
              <a:t>Dzeus</a:t>
            </a:r>
            <a:endParaRPr lang="pl-PL" sz="3200" dirty="0" smtClean="0"/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Hades</a:t>
            </a:r>
          </a:p>
          <a:p>
            <a:pPr algn="ctr"/>
            <a:endParaRPr lang="pl-PL" sz="32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3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3200" dirty="0" smtClean="0"/>
              <a:t>Komu według mitologii greckiej do tej pory orzeł wyjada wątrobę</a:t>
            </a:r>
            <a:r>
              <a:rPr lang="pl-PL" sz="3200" dirty="0" smtClean="0"/>
              <a:t>?</a:t>
            </a:r>
            <a:br>
              <a:rPr lang="pl-PL" sz="3200" dirty="0" smtClean="0"/>
            </a:br>
            <a:endParaRPr lang="pl-PL" sz="3200" dirty="0" smtClean="0"/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Prometeuszowi</a:t>
            </a:r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Syzyfowi</a:t>
            </a:r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Dedalowi</a:t>
            </a:r>
          </a:p>
          <a:p>
            <a:pPr algn="ctr"/>
            <a:endParaRPr lang="pl-PL" sz="32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4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3200" dirty="0" smtClean="0"/>
              <a:t>Jak nazywała się żona Posejdona</a:t>
            </a:r>
            <a:r>
              <a:rPr lang="pl-PL" sz="3200" dirty="0" smtClean="0"/>
              <a:t>?</a:t>
            </a:r>
            <a:br>
              <a:rPr lang="pl-PL" sz="3200" dirty="0" smtClean="0"/>
            </a:br>
            <a:endParaRPr lang="pl-PL" sz="3200" dirty="0" smtClean="0"/>
          </a:p>
          <a:p>
            <a:pPr marL="880110" lvl="1" indent="-514350" algn="ctr">
              <a:buFont typeface="+mj-lt"/>
              <a:buAutoNum type="alphaUcPeriod"/>
            </a:pPr>
            <a:r>
              <a:rPr lang="pl-PL" sz="3200" dirty="0" smtClean="0"/>
              <a:t>Afrodyta</a:t>
            </a:r>
          </a:p>
          <a:p>
            <a:pPr marL="880110" lvl="1" indent="-514350" algn="ctr">
              <a:buFont typeface="+mj-lt"/>
              <a:buAutoNum type="alphaUcPeriod"/>
            </a:pPr>
            <a:r>
              <a:rPr lang="pl-PL" sz="3200" dirty="0" smtClean="0"/>
              <a:t>Pandora</a:t>
            </a:r>
          </a:p>
          <a:p>
            <a:pPr marL="880110" lvl="1" indent="-514350" algn="ctr">
              <a:buFont typeface="+mj-lt"/>
              <a:buAutoNum type="alphaUcPeriod"/>
            </a:pPr>
            <a:r>
              <a:rPr lang="pl-PL" sz="3200" dirty="0" smtClean="0"/>
              <a:t>Amfitryta</a:t>
            </a:r>
          </a:p>
          <a:p>
            <a:pPr algn="ctr"/>
            <a:endParaRPr lang="pl-PL" sz="32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5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3200" dirty="0" smtClean="0"/>
              <a:t>Jakim pojazdem poruszał się Helios</a:t>
            </a:r>
            <a:r>
              <a:rPr lang="pl-PL" sz="3200" dirty="0" smtClean="0"/>
              <a:t>?</a:t>
            </a:r>
            <a:br>
              <a:rPr lang="pl-PL" sz="3200" dirty="0" smtClean="0"/>
            </a:br>
            <a:endParaRPr lang="pl-PL" sz="3200" dirty="0" smtClean="0"/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Saniami</a:t>
            </a:r>
            <a:endParaRPr lang="pl-PL" sz="3200" dirty="0" smtClean="0"/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Karocą</a:t>
            </a:r>
            <a:endParaRPr lang="pl-PL" sz="3200" dirty="0" smtClean="0"/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Rydwanem</a:t>
            </a:r>
            <a:endParaRPr lang="pl-PL" sz="3200" dirty="0" smtClean="0"/>
          </a:p>
          <a:p>
            <a:pPr algn="ctr"/>
            <a:endParaRPr lang="pl-PL" sz="32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6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3200" dirty="0" smtClean="0"/>
              <a:t>Jakie miasto podlegało rządom Syzyfa</a:t>
            </a:r>
            <a:r>
              <a:rPr lang="pl-PL" sz="3200" dirty="0" smtClean="0"/>
              <a:t>?</a:t>
            </a:r>
            <a:br>
              <a:rPr lang="pl-PL" sz="3200" dirty="0" smtClean="0"/>
            </a:br>
            <a:endParaRPr lang="pl-PL" sz="3200" dirty="0" smtClean="0"/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Korynt</a:t>
            </a:r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Troja</a:t>
            </a:r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err="1" smtClean="0"/>
              <a:t>Akrokorynt</a:t>
            </a:r>
            <a:endParaRPr lang="pl-PL" sz="32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Pytanie 7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400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3200" dirty="0" smtClean="0"/>
              <a:t>Jak nazywała się żona Odyseusza</a:t>
            </a:r>
            <a:r>
              <a:rPr lang="pl-PL" sz="3200" dirty="0" smtClean="0"/>
              <a:t>?</a:t>
            </a:r>
            <a:br>
              <a:rPr lang="pl-PL" sz="3200" dirty="0" smtClean="0"/>
            </a:br>
            <a:endParaRPr lang="pl-PL" sz="3200" dirty="0" smtClean="0"/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Penelopa</a:t>
            </a:r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Kalipso</a:t>
            </a:r>
          </a:p>
          <a:p>
            <a:pPr marL="822960" lvl="1" indent="-457200" algn="ctr">
              <a:buFont typeface="+mj-lt"/>
              <a:buAutoNum type="alphaUcPeriod"/>
            </a:pPr>
            <a:r>
              <a:rPr lang="pl-PL" sz="3200" dirty="0" smtClean="0"/>
              <a:t>Kirke</a:t>
            </a:r>
            <a:endParaRPr lang="pl-PL" sz="3200" dirty="0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276</Words>
  <Application>Microsoft Office PowerPoint</Application>
  <PresentationFormat>Pokaz na ekranie (4:3)</PresentationFormat>
  <Paragraphs>92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Wykusz</vt:lpstr>
      <vt:lpstr>Puszka Pandory</vt:lpstr>
      <vt:lpstr>Runda I</vt:lpstr>
      <vt:lpstr>Pytanie 1</vt:lpstr>
      <vt:lpstr>Pytanie 2</vt:lpstr>
      <vt:lpstr>Pytanie 3</vt:lpstr>
      <vt:lpstr>Pytanie 4</vt:lpstr>
      <vt:lpstr>Pytanie 5</vt:lpstr>
      <vt:lpstr>Pytanie 6</vt:lpstr>
      <vt:lpstr>Pytanie 7</vt:lpstr>
      <vt:lpstr>Runda II</vt:lpstr>
      <vt:lpstr>Pytanie 1</vt:lpstr>
      <vt:lpstr>Pytanie 2</vt:lpstr>
      <vt:lpstr>Pytanie 3</vt:lpstr>
      <vt:lpstr>Pytanie 4</vt:lpstr>
      <vt:lpstr>Pytanie 5</vt:lpstr>
      <vt:lpstr>Pytanie 6</vt:lpstr>
      <vt:lpstr>Pytanie 7</vt:lpstr>
      <vt:lpstr>Runda III</vt:lpstr>
      <vt:lpstr> część i - WYJAŚNIJ</vt:lpstr>
      <vt:lpstr> część i - WYJAŚNIJ</vt:lpstr>
      <vt:lpstr> część i - WYJAŚNIJ</vt:lpstr>
      <vt:lpstr> część ii – wymień…</vt:lpstr>
      <vt:lpstr> część ii – wymień…</vt:lpstr>
      <vt:lpstr> część ii – wymień…</vt:lpstr>
      <vt:lpstr> część iii – DOPASUJ</vt:lpstr>
      <vt:lpstr> część iii – DOPASUJ</vt:lpstr>
      <vt:lpstr> część iii – DOPASUJ</vt:lpstr>
      <vt:lpstr>SPRAWDŹ, KTO JEST ZWYCIĘZCĄ!</vt:lpstr>
      <vt:lpstr>Slajd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Puszka Pandory</dc:title>
  <dc:creator>Gosia</dc:creator>
  <cp:lastModifiedBy>Gosia</cp:lastModifiedBy>
  <cp:revision>7</cp:revision>
  <dcterms:created xsi:type="dcterms:W3CDTF">2018-03-13T20:36:53Z</dcterms:created>
  <dcterms:modified xsi:type="dcterms:W3CDTF">2018-03-13T21:39:55Z</dcterms:modified>
</cp:coreProperties>
</file>