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1"/>
    <a:srgbClr val="FF00FF"/>
    <a:srgbClr val="0000FF"/>
    <a:srgbClr val="B803FF"/>
    <a:srgbClr val="FFA500"/>
    <a:srgbClr val="EC04D0"/>
    <a:srgbClr val="2EFC24"/>
    <a:srgbClr val="E80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B2E2CB-A288-48BE-879B-8B5E0F653EEF}" type="datetimeFigureOut">
              <a:rPr lang="pl-PL" smtClean="0"/>
              <a:t>2018-04-03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7B6DB2-3A5E-4210-9503-083649251E8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wiazda 12-ramienna 2"/>
          <p:cNvSpPr/>
          <p:nvPr/>
        </p:nvSpPr>
        <p:spPr>
          <a:xfrm>
            <a:off x="539552" y="548680"/>
            <a:ext cx="2952328" cy="2232248"/>
          </a:xfrm>
          <a:prstGeom prst="star12">
            <a:avLst/>
          </a:prstGeom>
          <a:solidFill>
            <a:srgbClr val="FFFF1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UWAGA</a:t>
            </a:r>
            <a:r>
              <a:rPr lang="pl-PL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pl-PL" sz="2400" b="1" spc="5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Gwiazda 12-ramienna 3"/>
          <p:cNvSpPr/>
          <p:nvPr/>
        </p:nvSpPr>
        <p:spPr>
          <a:xfrm>
            <a:off x="3131840" y="4293096"/>
            <a:ext cx="2952328" cy="2232248"/>
          </a:xfrm>
          <a:prstGeom prst="star12">
            <a:avLst/>
          </a:prstGeom>
          <a:solidFill>
            <a:srgbClr val="2EFC2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UWAGA</a:t>
            </a:r>
            <a:r>
              <a:rPr lang="pl-PL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pl-PL" sz="2400" b="1" spc="5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Gwiazda 12-ramienna 4"/>
          <p:cNvSpPr/>
          <p:nvPr/>
        </p:nvSpPr>
        <p:spPr>
          <a:xfrm>
            <a:off x="5411873" y="548680"/>
            <a:ext cx="2952328" cy="2232248"/>
          </a:xfrm>
          <a:prstGeom prst="star12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UWAGA</a:t>
            </a:r>
            <a:r>
              <a:rPr lang="pl-PL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pl-PL" sz="2400" b="1" spc="5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pl-PL" sz="2400" b="1" spc="5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15775" y="3212976"/>
            <a:ext cx="8504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Nauczyciele i Uczniowie !</a:t>
            </a:r>
            <a:endParaRPr lang="pl-PL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6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7350">
        <p:checker/>
      </p:transition>
    </mc:Choice>
    <mc:Fallback xmlns="">
      <p:transition spd="slow" advTm="735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3.7037E-7 L -0.00261 -0.0673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338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908720"/>
            <a:ext cx="2438400" cy="2286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115616" y="620688"/>
            <a:ext cx="38041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Wysil swoją </a:t>
            </a:r>
          </a:p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główkę …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04" y="3645024"/>
            <a:ext cx="2818599" cy="23676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31646" y="4005064"/>
            <a:ext cx="45886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 rozwiąż</a:t>
            </a:r>
          </a:p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łamigłówkę !!!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22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205">
        <p:checker/>
      </p:transition>
    </mc:Choice>
    <mc:Fallback xmlns="">
      <p:transition spd="slow" advTm="10205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86036"/>
            <a:ext cx="5615083" cy="423119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137019" y="764704"/>
            <a:ext cx="6653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Przesuń jedną zapałkę</a:t>
            </a:r>
            <a:endParaRPr lang="pl-PL" sz="5400" b="1" spc="50" dirty="0">
              <a:ln w="11430"/>
              <a:gradFill>
                <a:gsLst>
                  <a:gs pos="25000">
                    <a:srgbClr val="5ECCF3">
                      <a:satMod val="155000"/>
                    </a:srgbClr>
                  </a:gs>
                  <a:gs pos="100000">
                    <a:srgbClr val="5ECCF3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937961" y="4639649"/>
            <a:ext cx="54412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równanie było </a:t>
            </a:r>
          </a:p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prawdziwe</a:t>
            </a:r>
            <a:endParaRPr lang="pl-PL" sz="5400" b="1" spc="50" dirty="0">
              <a:ln w="11430"/>
              <a:gradFill>
                <a:gsLst>
                  <a:gs pos="25000">
                    <a:srgbClr val="5ECCF3">
                      <a:satMod val="155000"/>
                    </a:srgbClr>
                  </a:gs>
                  <a:gs pos="100000">
                    <a:srgbClr val="5ECCF3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390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990">
        <p:checker/>
      </p:transition>
    </mc:Choice>
    <mc:Fallback xmlns="">
      <p:transition spd="slow" advTm="2099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06400" y="331200"/>
            <a:ext cx="5673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Rozwiąż rebus …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42130"/>
            <a:ext cx="7814310" cy="35471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935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990">
        <p:checker/>
      </p:transition>
    </mc:Choice>
    <mc:Fallback xmlns="">
      <p:transition spd="slow" advTm="2099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137019" y="764704"/>
            <a:ext cx="6653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Przesuń jedną zapałkę</a:t>
            </a:r>
            <a:endParaRPr lang="pl-PL" sz="5400" b="1" spc="50" dirty="0">
              <a:ln w="11430"/>
              <a:gradFill>
                <a:gsLst>
                  <a:gs pos="25000">
                    <a:srgbClr val="5ECCF3">
                      <a:satMod val="155000"/>
                    </a:srgbClr>
                  </a:gs>
                  <a:gs pos="100000">
                    <a:srgbClr val="5ECCF3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937961" y="4639649"/>
            <a:ext cx="54412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równanie było </a:t>
            </a:r>
          </a:p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rgbClr val="5ECCF3">
                        <a:satMod val="155000"/>
                      </a:srgbClr>
                    </a:gs>
                    <a:gs pos="100000">
                      <a:srgbClr val="5ECCF3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prawdziwe</a:t>
            </a:r>
            <a:endParaRPr lang="pl-PL" sz="5400" b="1" spc="50" dirty="0">
              <a:ln w="11430"/>
              <a:gradFill>
                <a:gsLst>
                  <a:gs pos="25000">
                    <a:srgbClr val="5ECCF3">
                      <a:satMod val="155000"/>
                    </a:srgbClr>
                  </a:gs>
                  <a:gs pos="100000">
                    <a:srgbClr val="5ECCF3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99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990">
        <p:checker/>
      </p:transition>
    </mc:Choice>
    <mc:Fallback xmlns="">
      <p:transition spd="slow" advTm="2099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4"/>
            <a:ext cx="475252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732587" y="331200"/>
            <a:ext cx="762099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Oddaj 5 celnych strzałów</a:t>
            </a:r>
          </a:p>
          <a:p>
            <a:pPr algn="ctr"/>
            <a:r>
              <a:rPr lang="pl-PL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uzyskać dokładnie </a:t>
            </a:r>
          </a:p>
          <a:p>
            <a:pPr algn="ctr"/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 punktów</a:t>
            </a:r>
            <a:r>
              <a:rPr lang="pl-PL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213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990">
        <p:checker/>
      </p:transition>
    </mc:Choice>
    <mc:Fallback xmlns="">
      <p:transition spd="slow" advTm="2099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9"/>
</p:tagLst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46</Words>
  <Application>Microsoft Office PowerPoint</Application>
  <PresentationFormat>Pokaz na ekranie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Lowca</dc:creator>
  <cp:lastModifiedBy>XYZ</cp:lastModifiedBy>
  <cp:revision>30</cp:revision>
  <dcterms:created xsi:type="dcterms:W3CDTF">2015-10-05T15:04:15Z</dcterms:created>
  <dcterms:modified xsi:type="dcterms:W3CDTF">2018-04-03T20:19:50Z</dcterms:modified>
</cp:coreProperties>
</file>