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9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DDEAAE-DE55-45A3-A4F7-3874E0140D3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EB3CB291-E23A-4667-A32E-A640A76557A1}" type="pres">
      <dgm:prSet presAssocID="{41DDEAAE-DE55-45A3-A4F7-3874E0140D3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</dgm:ptLst>
  <dgm:cxnLst>
    <dgm:cxn modelId="{2607AFFA-E9F8-4160-9AE4-19F4DB2B71C9}" type="presOf" srcId="{41DDEAAE-DE55-45A3-A4F7-3874E0140D37}" destId="{EB3CB291-E23A-4667-A32E-A640A76557A1}" srcOrd="0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8" name="Prostokąt zaokrąglony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Kliknij, aby edytować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2016-09-01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Nasza świetlica</a:t>
            </a:r>
            <a:endParaRPr lang="p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minął nam ten wyjątkowy rok szkolny 2020/21</a:t>
            </a:r>
            <a:endParaRPr lang="p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IDZ BOP Kids - Cant Stop The Feeling Official Music Video KIDZ BOP (videoo.inf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753" y="209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" y="488374"/>
            <a:ext cx="6033655" cy="452524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65" y="71583"/>
            <a:ext cx="5008418" cy="667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64882" y="303313"/>
            <a:ext cx="2125086" cy="1659027"/>
          </a:xfrm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rtlCol="0"/>
          <a:lstStyle/>
          <a:p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Poznajemy nowe </a:t>
            </a:r>
            <a:r>
              <a:rPr lang="pl-PL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techniki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haft diamentowy </a:t>
            </a:r>
            <a:endParaRPr lang="p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82" y="303313"/>
            <a:ext cx="6350409" cy="3004537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1" y="303313"/>
            <a:ext cx="2973365" cy="628452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82" y="3445575"/>
            <a:ext cx="6337602" cy="299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312" y="3680314"/>
            <a:ext cx="6343018" cy="300104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03567" y="228600"/>
            <a:ext cx="5418714" cy="789709"/>
          </a:xfrm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/>
          <a:lstStyle/>
          <a:p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Jesteśmy bardzo aktywni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384464"/>
            <a:ext cx="5778003" cy="2733717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16" y="1369808"/>
            <a:ext cx="6482665" cy="3067110"/>
          </a:xfrm>
        </p:spPr>
      </p:pic>
    </p:spTree>
    <p:extLst>
      <p:ext uri="{BB962C8B-B14F-4D97-AF65-F5344CB8AC3E}">
        <p14:creationId xmlns:p14="http://schemas.microsoft.com/office/powerpoint/2010/main" val="201025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58" y="675410"/>
            <a:ext cx="5527962" cy="414597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6" y="675409"/>
            <a:ext cx="5527964" cy="4145973"/>
          </a:xfrm>
        </p:spPr>
      </p:pic>
    </p:spTree>
    <p:extLst>
      <p:ext uri="{BB962C8B-B14F-4D97-AF65-F5344CB8AC3E}">
        <p14:creationId xmlns:p14="http://schemas.microsoft.com/office/powerpoint/2010/main" val="3541476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64077" y="0"/>
            <a:ext cx="9372600" cy="768928"/>
          </a:xfrm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/>
          <a:lstStyle/>
          <a:p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 te świetlicowe tańce </a:t>
            </a:r>
            <a:r>
              <a:rPr lang="pl-PL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wygibańce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.....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5" y="852055"/>
            <a:ext cx="5242069" cy="3931552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91" y="977071"/>
            <a:ext cx="3806536" cy="3806536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762" y="3449782"/>
            <a:ext cx="3494953" cy="3494953"/>
          </a:xfrm>
        </p:spPr>
      </p:pic>
    </p:spTree>
    <p:extLst>
      <p:ext uri="{BB962C8B-B14F-4D97-AF65-F5344CB8AC3E}">
        <p14:creationId xmlns:p14="http://schemas.microsoft.com/office/powerpoint/2010/main" val="1636580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399127" y="227553"/>
            <a:ext cx="6096000" cy="830997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pl-PL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Każdy śpiewać może, każdy śpiewać lubi...</a:t>
            </a:r>
          </a:p>
          <a:p>
            <a:pPr algn="ctr"/>
            <a:r>
              <a:rPr lang="pl-PL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Konkurs KARAOKE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009" y="1058550"/>
            <a:ext cx="5746173" cy="430963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" y="1058550"/>
            <a:ext cx="3836352" cy="51423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244" y="2463798"/>
            <a:ext cx="3084368" cy="411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86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4073" y="292634"/>
            <a:ext cx="4613563" cy="1249124"/>
          </a:xfrm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pl-PL" sz="5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Uwielbiamy świętować....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6" y="1583322"/>
            <a:ext cx="2772843" cy="517943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06" y="292634"/>
            <a:ext cx="4749331" cy="298812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07" y="3500063"/>
            <a:ext cx="4749330" cy="312760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82" y="2114446"/>
            <a:ext cx="2440917" cy="45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25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838455" y="293315"/>
            <a:ext cx="3265317" cy="523220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pl-PL" sz="2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Mamy swoje Igrzyska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905" y="293315"/>
            <a:ext cx="3254751" cy="325475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1" y="114300"/>
            <a:ext cx="4183988" cy="41884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07" y="2639188"/>
            <a:ext cx="3038537" cy="424857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94" y="1008988"/>
            <a:ext cx="4149436" cy="41494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11" y="3603251"/>
            <a:ext cx="3110345" cy="311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5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434332"/>
            <a:ext cx="6120246" cy="4590185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837998" y="5024517"/>
            <a:ext cx="5854247" cy="769441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Dobrze nam tu 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695426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11191" y="137874"/>
            <a:ext cx="5183180" cy="1793272"/>
          </a:xfrm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wrap="square" rtlCol="0">
            <a:normAutofit/>
          </a:bodyPr>
          <a:lstStyle/>
          <a:p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każdy kolejny dzień na świetlicy to nowa przygoda, niezwykła i zaskakująca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7" y="1965829"/>
            <a:ext cx="2743200" cy="4604422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88" y="137874"/>
            <a:ext cx="3618212" cy="64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73236" y="181575"/>
            <a:ext cx="4088968" cy="1200416"/>
          </a:xfrm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rtlCol="0"/>
          <a:lstStyle/>
          <a:p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 pilnie odrabiamy zadania domowe...</a:t>
            </a:r>
            <a:endParaRPr lang="p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87" y="1517072"/>
            <a:ext cx="7661564" cy="4309630"/>
          </a:xfrm>
        </p:spPr>
      </p:pic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Zawartość — symbol zastępczy 14" descr="Diagram Proces ze stopniowaniem w górę z 5 etapami postępującymi w górę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9318792"/>
              </p:ext>
            </p:extLst>
          </p:nvPr>
        </p:nvGraphicFramePr>
        <p:xfrm>
          <a:off x="2208213" y="1600200"/>
          <a:ext cx="9372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47" y="319521"/>
            <a:ext cx="7526480" cy="56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0" y="1995054"/>
            <a:ext cx="4946073" cy="468211"/>
          </a:xfrm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rtlCol="0">
            <a:noAutofit/>
          </a:bodyPr>
          <a:lstStyle/>
          <a:p>
            <a:pPr rtl="0"/>
            <a:r>
              <a:rPr lang="pl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Dobrze się bawimy .....</a:t>
            </a:r>
            <a:endParaRPr lang="pl" sz="36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4" y="779938"/>
            <a:ext cx="7505701" cy="56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5855" y="2277477"/>
            <a:ext cx="3678381" cy="1037223"/>
          </a:xfrm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rtlCol="0"/>
          <a:lstStyle/>
          <a:p>
            <a:r>
              <a:rPr lang="pl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Uw</a:t>
            </a:r>
            <a:r>
              <a:rPr lang="pl-PL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ielbiamy</a:t>
            </a: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zajęcia plastyczne...</a:t>
            </a:r>
            <a:endParaRPr lang="p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9" y="675409"/>
            <a:ext cx="5527964" cy="4145973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23" y="675409"/>
            <a:ext cx="5590308" cy="4192731"/>
          </a:xfrm>
        </p:spPr>
      </p:pic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164054"/>
            <a:ext cx="5808517" cy="4356388"/>
          </a:xfr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08" y="1371602"/>
            <a:ext cx="5600314" cy="4200236"/>
          </a:xfrm>
        </p:spPr>
      </p:pic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7232" y="1250373"/>
            <a:ext cx="4525386" cy="1200416"/>
          </a:xfrm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rtlCol="0">
            <a:normAutofit fontScale="90000"/>
          </a:bodyPr>
          <a:lstStyle/>
          <a:p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Pamiętamy o mamusiach, tatusiach , babciach i dziadkach....</a:t>
            </a:r>
            <a:b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dla nich tworzymy laurki i drobne upominki</a:t>
            </a:r>
            <a:endParaRPr lang="p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" y="358485"/>
            <a:ext cx="6975764" cy="523182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32" y="2901660"/>
            <a:ext cx="4180609" cy="31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wiące się dzieci 16: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58_TF03461883_TF03461883" id="{CB1E742B-07C7-400E-AC72-0F240E4DAFC6}" vid="{6946C01C-0A18-4EED-B65C-F3BDDA07F56C}"/>
    </a:ext>
  </a:extLst>
</a:theme>
</file>

<file path=ppt/theme/theme2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edukacją z bawiącymi się dziećmi (ilustracja w stylu kreskówki, panoramiczna)</Template>
  <TotalTime>102</TotalTime>
  <Words>85</Words>
  <Application>Microsoft Office PowerPoint</Application>
  <PresentationFormat>Panoramiczny</PresentationFormat>
  <Paragraphs>18</Paragraphs>
  <Slides>18</Slides>
  <Notes>3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Calibri</vt:lpstr>
      <vt:lpstr>Euphemia</vt:lpstr>
      <vt:lpstr>Wingdings</vt:lpstr>
      <vt:lpstr>Bawiące się dzieci 16:9</vt:lpstr>
      <vt:lpstr>Nasza świetlica</vt:lpstr>
      <vt:lpstr>każdy kolejny dzień na świetlicy to nowa przygoda, niezwykła i zaskakująca</vt:lpstr>
      <vt:lpstr>Tu pilnie odrabiamy zadania domowe...</vt:lpstr>
      <vt:lpstr>Prezentacja programu PowerPoint</vt:lpstr>
      <vt:lpstr>Prezentacja programu PowerPoint</vt:lpstr>
      <vt:lpstr>Uwielbiamy zajęcia plastyczne...</vt:lpstr>
      <vt:lpstr>Prezentacja programu PowerPoint</vt:lpstr>
      <vt:lpstr>Prezentacja programu PowerPoint</vt:lpstr>
      <vt:lpstr>Pamiętamy o mamusiach, tatusiach , babciach i dziadkach.... to dla nich tworzymy laurki i drobne upominki</vt:lpstr>
      <vt:lpstr>Prezentacja programu PowerPoint</vt:lpstr>
      <vt:lpstr>Poznajemy nowe techniki: haft diamentowy </vt:lpstr>
      <vt:lpstr>Jesteśmy bardzo aktywni</vt:lpstr>
      <vt:lpstr>Prezentacja programu PowerPoint</vt:lpstr>
      <vt:lpstr>Ach te świetlicowe tańce wygibańce.....</vt:lpstr>
      <vt:lpstr>Prezentacja programu PowerPoint</vt:lpstr>
      <vt:lpstr>Uwielbiamy świętować....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Nasza świetlica</dc:title>
  <dc:creator>admin</dc:creator>
  <cp:lastModifiedBy>admin</cp:lastModifiedBy>
  <cp:revision>12</cp:revision>
  <dcterms:created xsi:type="dcterms:W3CDTF">2021-06-24T10:33:50Z</dcterms:created>
  <dcterms:modified xsi:type="dcterms:W3CDTF">2021-06-24T12:19:07Z</dcterms:modified>
</cp:coreProperties>
</file>