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4343"/>
    <a:srgbClr val="DD1919"/>
    <a:srgbClr val="548235"/>
    <a:srgbClr val="E6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1CC05-45EE-4081-B8E7-F4DFA9BAA450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EEDFC-A1CC-4378-B341-6A304AF4A8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61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F9C-F5D6-496D-A284-7AAC352D8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42983-F242-4977-B56F-A7BFCAA16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EA195-9C43-46AD-9F47-E408090F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1EBE1-95C5-4590-9BF4-A6AF3242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FE4EC-DA75-4A45-8951-CF28CA4C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883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C981-655A-45AC-B21A-5E9F7606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6A578-F6E4-437B-94FD-089A217E9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99E81-2221-460D-84FF-26654E9B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5AD62-4751-465F-8802-79117268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609FE-2421-4A0D-B1E0-3546CDF5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048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776FB-012C-4AE8-AD68-4D51F9D91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7FF17-6F22-45BC-8AD3-20208A11E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AF84-B6D9-4BD0-8BB2-A2AF0E21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365D8-A7D6-4AE9-9AF9-CFD4DDDFE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E06FA-A884-4DA5-9D87-EEF085F7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077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4FA5E-8026-4497-AE8F-05867EBE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1B46-FB4D-47E1-A926-D15A41AF7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0A841-B028-40F1-B6DD-CDB8DCAA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E793D-0072-4811-B5C5-0D5DE44E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6BB16-D398-476B-B347-8E63684A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13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2D6D6-C3A5-4417-8929-DB69F1E4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9EC9F-A734-467D-A237-0A11ECEE1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5E61A-C817-497A-A829-03B3771C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BEB2-7DA4-49F9-A068-40F24793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3AFE-89CD-402F-BE0F-E81C0B5E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4286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22E2-7A0C-4FA1-B8D4-6380616B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F0F30-934F-47DD-A840-8E8DD2BE2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3BF1F-BDFA-41B2-B37F-220FE2AF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37FEC-58D2-4016-B018-D6B54E1E7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E5031-161A-4FE8-8CC6-6A7BBDB6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E8044-ACD6-438B-9449-82BE58F9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35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3ECB-FC11-42A7-B9AE-6ADB3552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FA75D-545B-4DF2-82FD-EA07C6521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905EF-7B2A-4713-BD1B-361FCD135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E19BD-9C1C-47F6-9B5F-BE4C15730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C8A4F-F7A9-44CD-B784-8D702C1A7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01C9CE-87C2-45D0-95AB-1F2F738B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00AFB-6109-4298-8919-BBA694BB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7D781-892B-4CE5-BBCB-DC8587B9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74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0DB11-BE6D-414B-9F23-C0238E24B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F8951-C2A0-4F52-85BA-D9C535C3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CFC8C-9DF8-420D-AEDC-B894897AC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4808C-DA5B-4DD9-96AD-03D21AC2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335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54B2D-EF1B-4808-9401-4A651B1C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563517-4170-4FCE-A42E-B0853D6B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C8BE8-FE2F-40AB-829D-4FB76275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74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D552E-004C-41BF-8ED8-48445109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2EE2E-9FED-4AE4-AEE9-5D41BB7F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F7D05-C45D-407D-995E-AB411638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0F769-3A10-413F-AD87-DB52D20F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49552-F492-4BCB-AF1E-5C773D55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DA768-EF68-4808-B2DB-28EF0066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36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1799-EE74-4F71-9999-D25E074E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4587E-4C95-4D7E-BD96-0AE4A33F4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3D637-F0BF-48DC-8870-4DCB42FC8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2982B-7477-4CAC-8249-43023303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8CEC-5BB5-48EA-A925-C2505A69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5D8E7-773A-4B81-AF44-5135927E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171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FFA3B-AB84-4962-BF24-99C4707B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84B9C-ABB7-449A-970F-8A784D83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37BAD-DA16-433E-B0F3-2F5BBDCE1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66D7-E840-4E49-9290-72D244530F23}" type="datetimeFigureOut">
              <a:rPr lang="pl-PL" smtClean="0"/>
              <a:t>09.01.2022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A6DFD-735A-4BBA-8EFF-835A7225F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0A3D2-2877-4C86-A761-4A16513C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20BA-A56C-44D7-8E98-FC772AA538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77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DF567B-04BD-4489-BFC1-39F3F0644119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D1919"/>
          </a:solidFill>
          <a:ln>
            <a:solidFill>
              <a:srgbClr val="DD191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val 6" descr="shadow">
            <a:extLst>
              <a:ext uri="{FF2B5EF4-FFF2-40B4-BE49-F238E27FC236}">
                <a16:creationId xmlns:a16="http://schemas.microsoft.com/office/drawing/2014/main" id="{591E5E8A-5C12-4D2F-9B90-D01C4B153C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482340" y="3837807"/>
            <a:ext cx="5227320" cy="838200"/>
          </a:xfrm>
          <a:prstGeom prst="ellipse">
            <a:avLst/>
          </a:prstGeom>
          <a:solidFill>
            <a:srgbClr val="BC2029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183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5" name="Picture Placeholder 6" descr="Santa dancing with a penguin">
            <a:extLst>
              <a:ext uri="{FF2B5EF4-FFF2-40B4-BE49-F238E27FC236}">
                <a16:creationId xmlns:a16="http://schemas.microsoft.com/office/drawing/2014/main" id="{91971DDE-8D2C-49F1-9714-F283E94A6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" r="4" b="5000"/>
          <a:stretch/>
        </p:blipFill>
        <p:spPr>
          <a:xfrm>
            <a:off x="2541865" y="0"/>
            <a:ext cx="6925112" cy="851381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A3EB642-5FDF-4598-A74F-85F01CE3DAF1}"/>
              </a:ext>
            </a:extLst>
          </p:cNvPr>
          <p:cNvSpPr txBox="1">
            <a:spLocks/>
          </p:cNvSpPr>
          <p:nvPr/>
        </p:nvSpPr>
        <p:spPr>
          <a:xfrm>
            <a:off x="3078162" y="4864974"/>
            <a:ext cx="6035675" cy="1668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00584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58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-150" normalizeH="0" baseline="0" noProof="0" dirty="0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CHRISTMAS CARDS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B3A279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84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F3B1C7-8A46-4A2E-93E2-91B3B8E7B4CF}"/>
              </a:ext>
            </a:extLst>
          </p:cNvPr>
          <p:cNvSpPr/>
          <p:nvPr/>
        </p:nvSpPr>
        <p:spPr>
          <a:xfrm>
            <a:off x="-19412" y="0"/>
            <a:ext cx="122114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val 16" descr="shadow">
            <a:extLst>
              <a:ext uri="{FF2B5EF4-FFF2-40B4-BE49-F238E27FC236}">
                <a16:creationId xmlns:a16="http://schemas.microsoft.com/office/drawing/2014/main" id="{829DBEA7-EEB9-4C25-81AF-CF87398F6549}"/>
              </a:ext>
            </a:extLst>
          </p:cNvPr>
          <p:cNvSpPr/>
          <p:nvPr/>
        </p:nvSpPr>
        <p:spPr>
          <a:xfrm>
            <a:off x="5862299" y="3814330"/>
            <a:ext cx="5464639" cy="346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 descr="shadow">
            <a:extLst>
              <a:ext uri="{FF2B5EF4-FFF2-40B4-BE49-F238E27FC236}">
                <a16:creationId xmlns:a16="http://schemas.microsoft.com/office/drawing/2014/main" id="{C1F6C842-3797-44C6-983A-A49C11A1D8F9}"/>
              </a:ext>
            </a:extLst>
          </p:cNvPr>
          <p:cNvSpPr/>
          <p:nvPr/>
        </p:nvSpPr>
        <p:spPr>
          <a:xfrm>
            <a:off x="634130" y="3341256"/>
            <a:ext cx="3588937" cy="346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7" descr="penguin">
            <a:extLst>
              <a:ext uri="{FF2B5EF4-FFF2-40B4-BE49-F238E27FC236}">
                <a16:creationId xmlns:a16="http://schemas.microsoft.com/office/drawing/2014/main" id="{9C374C67-53AF-4C92-88EA-30D36909C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264" y="5211317"/>
            <a:ext cx="1371600" cy="1371600"/>
          </a:xfrm>
          <a:prstGeom prst="rect">
            <a:avLst/>
          </a:prstGeom>
        </p:spPr>
      </p:pic>
      <p:pic>
        <p:nvPicPr>
          <p:cNvPr id="6" name="Picture Placeholder 9" descr="face of snowman">
            <a:extLst>
              <a:ext uri="{FF2B5EF4-FFF2-40B4-BE49-F238E27FC236}">
                <a16:creationId xmlns:a16="http://schemas.microsoft.com/office/drawing/2014/main" id="{89DACC2D-6460-45BA-9B83-A46A5B66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5428" y="5370709"/>
            <a:ext cx="1371600" cy="1371600"/>
          </a:xfrm>
          <a:prstGeom prst="rect">
            <a:avLst/>
          </a:prstGeom>
        </p:spPr>
      </p:pic>
      <p:pic>
        <p:nvPicPr>
          <p:cNvPr id="7" name="Picture Placeholder 39" descr="snowman and penguin">
            <a:extLst>
              <a:ext uri="{FF2B5EF4-FFF2-40B4-BE49-F238E27FC236}">
                <a16:creationId xmlns:a16="http://schemas.microsoft.com/office/drawing/2014/main" id="{727CBD10-3B60-4822-8274-63B697D0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0678" y="1809999"/>
            <a:ext cx="1941515" cy="1941515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A28D7B9-029F-43AD-B9B4-841B3EE633AE}"/>
              </a:ext>
            </a:extLst>
          </p:cNvPr>
          <p:cNvSpPr/>
          <p:nvPr/>
        </p:nvSpPr>
        <p:spPr>
          <a:xfrm flipH="1">
            <a:off x="280189" y="27469"/>
            <a:ext cx="3125696" cy="1887092"/>
          </a:xfrm>
          <a:prstGeom prst="cloudCallou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B79B7-D38A-468C-A64C-792830789648}"/>
              </a:ext>
            </a:extLst>
          </p:cNvPr>
          <p:cNvSpPr txBox="1"/>
          <p:nvPr/>
        </p:nvSpPr>
        <p:spPr>
          <a:xfrm>
            <a:off x="869626" y="232393"/>
            <a:ext cx="2094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>
                <a:latin typeface="Comic Sans MS" panose="030F0702030302020204" pitchFamily="66" charset="0"/>
                <a:cs typeface="Arial" panose="020B0604020202020204" pitchFamily="34" charset="0"/>
              </a:rPr>
              <a:t>Wow</a:t>
            </a:r>
            <a:r>
              <a:rPr lang="pl-PL" sz="1600" dirty="0">
                <a:latin typeface="Comic Sans MS" panose="030F0702030302020204" pitchFamily="66" charset="0"/>
                <a:cs typeface="Arial" panose="020B0604020202020204" pitchFamily="34" charset="0"/>
              </a:rPr>
              <a:t>, słyszałem że kartki świąteczne w końcu są gotowe !! Muszę porozmawiać o tym z Panem Pingwinem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D51105F1-1092-4D1B-9958-E23014B97ABC}"/>
              </a:ext>
            </a:extLst>
          </p:cNvPr>
          <p:cNvSpPr/>
          <p:nvPr/>
        </p:nvSpPr>
        <p:spPr>
          <a:xfrm>
            <a:off x="356744" y="4235261"/>
            <a:ext cx="1560352" cy="890455"/>
          </a:xfrm>
          <a:prstGeom prst="wedgeRectCallou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B7CBB-999C-484D-89BD-70F4903C0F1F}"/>
              </a:ext>
            </a:extLst>
          </p:cNvPr>
          <p:cNvSpPr txBox="1"/>
          <p:nvPr/>
        </p:nvSpPr>
        <p:spPr>
          <a:xfrm>
            <a:off x="344524" y="4311156"/>
            <a:ext cx="1668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Słyszałeś już może o kartkach świątecznych!?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4CB3ADB4-7B12-493C-854A-3F249E270F0A}"/>
              </a:ext>
            </a:extLst>
          </p:cNvPr>
          <p:cNvSpPr/>
          <p:nvPr/>
        </p:nvSpPr>
        <p:spPr>
          <a:xfrm flipH="1">
            <a:off x="2354392" y="3816188"/>
            <a:ext cx="2282049" cy="1426180"/>
          </a:xfrm>
          <a:prstGeom prst="wedgeRectCallou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26947-DE76-4FCD-9E72-5598FB3C0D12}"/>
              </a:ext>
            </a:extLst>
          </p:cNvPr>
          <p:cNvSpPr txBox="1"/>
          <p:nvPr/>
        </p:nvSpPr>
        <p:spPr>
          <a:xfrm>
            <a:off x="2388646" y="3935355"/>
            <a:ext cx="22372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Oczywiście!! Wszystkie wyglądają wspaniale! Miałbym problem żeby wybrać, która z nich powinna zwyciężyć.</a:t>
            </a:r>
          </a:p>
        </p:txBody>
      </p:sp>
      <p:pic>
        <p:nvPicPr>
          <p:cNvPr id="15" name="Picture Placeholder 39" descr="snowman and penguin">
            <a:extLst>
              <a:ext uri="{FF2B5EF4-FFF2-40B4-BE49-F238E27FC236}">
                <a16:creationId xmlns:a16="http://schemas.microsoft.com/office/drawing/2014/main" id="{E01ECE68-E273-4B41-8C3B-5044671C7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9" b="89900" l="998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657917" y="1917416"/>
            <a:ext cx="2282050" cy="2282050"/>
          </a:xfrm>
          <a:prstGeom prst="rect">
            <a:avLst/>
          </a:prstGeom>
        </p:spPr>
      </p:pic>
      <p:pic>
        <p:nvPicPr>
          <p:cNvPr id="16" name="Picture Placeholder 7" descr="penguin">
            <a:extLst>
              <a:ext uri="{FF2B5EF4-FFF2-40B4-BE49-F238E27FC236}">
                <a16:creationId xmlns:a16="http://schemas.microsoft.com/office/drawing/2014/main" id="{7E9C9405-E719-4E55-AE37-4FC3BAD79B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48249" y="2694885"/>
            <a:ext cx="1292741" cy="1292741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50400BA7-378B-48DD-9064-68F9BB0A3DC0}"/>
              </a:ext>
            </a:extLst>
          </p:cNvPr>
          <p:cNvSpPr/>
          <p:nvPr/>
        </p:nvSpPr>
        <p:spPr>
          <a:xfrm>
            <a:off x="6922534" y="874177"/>
            <a:ext cx="2051429" cy="1004694"/>
          </a:xfrm>
          <a:prstGeom prst="wedgeRectCallou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D4F04-A807-4571-8853-BDB5DCF82872}"/>
              </a:ext>
            </a:extLst>
          </p:cNvPr>
          <p:cNvSpPr txBox="1"/>
          <p:nvPr/>
        </p:nvSpPr>
        <p:spPr>
          <a:xfrm>
            <a:off x="7094389" y="1043905"/>
            <a:ext cx="1845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Zobaczmy co przygotowały nasi uczniowie!</a:t>
            </a:r>
          </a:p>
        </p:txBody>
      </p:sp>
    </p:spTree>
    <p:extLst>
      <p:ext uri="{BB962C8B-B14F-4D97-AF65-F5344CB8AC3E}">
        <p14:creationId xmlns:p14="http://schemas.microsoft.com/office/powerpoint/2010/main" val="312396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8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1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4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8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8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DD0088-F86F-4A97-A012-335A3CA938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Oval 37" descr="shadow">
            <a:extLst>
              <a:ext uri="{FF2B5EF4-FFF2-40B4-BE49-F238E27FC236}">
                <a16:creationId xmlns:a16="http://schemas.microsoft.com/office/drawing/2014/main" id="{C986CBF6-4514-4E32-89A3-25F06BDC8AF0}"/>
              </a:ext>
            </a:extLst>
          </p:cNvPr>
          <p:cNvSpPr/>
          <p:nvPr/>
        </p:nvSpPr>
        <p:spPr>
          <a:xfrm>
            <a:off x="4867957" y="5811912"/>
            <a:ext cx="6655291" cy="346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 descr="shadow">
            <a:extLst>
              <a:ext uri="{FF2B5EF4-FFF2-40B4-BE49-F238E27FC236}">
                <a16:creationId xmlns:a16="http://schemas.microsoft.com/office/drawing/2014/main" id="{FEB918A3-58B0-47BE-B6FA-A7E9AA6A2542}"/>
              </a:ext>
            </a:extLst>
          </p:cNvPr>
          <p:cNvSpPr/>
          <p:nvPr/>
        </p:nvSpPr>
        <p:spPr>
          <a:xfrm>
            <a:off x="279207" y="4640756"/>
            <a:ext cx="5464639" cy="346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 descr="shadow">
            <a:extLst>
              <a:ext uri="{FF2B5EF4-FFF2-40B4-BE49-F238E27FC236}">
                <a16:creationId xmlns:a16="http://schemas.microsoft.com/office/drawing/2014/main" id="{134FA98E-B0F8-4044-BA36-58ACFD366C8B}"/>
              </a:ext>
            </a:extLst>
          </p:cNvPr>
          <p:cNvSpPr/>
          <p:nvPr/>
        </p:nvSpPr>
        <p:spPr>
          <a:xfrm>
            <a:off x="6665245" y="2807348"/>
            <a:ext cx="5464639" cy="346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FC3CC3-B794-4DD2-8711-ECDAB38CEC15}"/>
              </a:ext>
            </a:extLst>
          </p:cNvPr>
          <p:cNvSpPr/>
          <p:nvPr/>
        </p:nvSpPr>
        <p:spPr>
          <a:xfrm>
            <a:off x="0" y="0"/>
            <a:ext cx="2228878" cy="1557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Oval 33" descr="shadow">
            <a:extLst>
              <a:ext uri="{FF2B5EF4-FFF2-40B4-BE49-F238E27FC236}">
                <a16:creationId xmlns:a16="http://schemas.microsoft.com/office/drawing/2014/main" id="{D6EEC05B-8B15-4D55-9311-B1F93338A09F}"/>
              </a:ext>
            </a:extLst>
          </p:cNvPr>
          <p:cNvSpPr/>
          <p:nvPr/>
        </p:nvSpPr>
        <p:spPr>
          <a:xfrm>
            <a:off x="228472" y="1005893"/>
            <a:ext cx="1589202" cy="241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7" descr="Santa holding a sack of toys">
            <a:extLst>
              <a:ext uri="{FF2B5EF4-FFF2-40B4-BE49-F238E27FC236}">
                <a16:creationId xmlns:a16="http://schemas.microsoft.com/office/drawing/2014/main" id="{468D9DE2-E1F6-4BD7-A97A-CCC58B3E6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6" t="9035" r="4104" b="-965"/>
          <a:stretch/>
        </p:blipFill>
        <p:spPr>
          <a:xfrm>
            <a:off x="8149864" y="1200122"/>
            <a:ext cx="2228878" cy="2228878"/>
          </a:xfrm>
          <a:prstGeom prst="rect">
            <a:avLst/>
          </a:prstGeom>
        </p:spPr>
      </p:pic>
      <p:pic>
        <p:nvPicPr>
          <p:cNvPr id="8" name="Picture Placeholder 65" descr="reindeer">
            <a:extLst>
              <a:ext uri="{FF2B5EF4-FFF2-40B4-BE49-F238E27FC236}">
                <a16:creationId xmlns:a16="http://schemas.microsoft.com/office/drawing/2014/main" id="{FC5A4191-5C8F-428C-84FA-700E7FE21F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33829" y="3626318"/>
            <a:ext cx="1371600" cy="1371600"/>
          </a:xfrm>
          <a:prstGeom prst="rect">
            <a:avLst/>
          </a:prstGeom>
        </p:spPr>
      </p:pic>
      <p:pic>
        <p:nvPicPr>
          <p:cNvPr id="12" name="Picture Placeholder 20" descr="elf next to a present">
            <a:extLst>
              <a:ext uri="{FF2B5EF4-FFF2-40B4-BE49-F238E27FC236}">
                <a16:creationId xmlns:a16="http://schemas.microsoft.com/office/drawing/2014/main" id="{C05CE2AD-EAB4-478B-9F02-4112B6982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1" t="9109" r="5778" b="3469"/>
          <a:stretch/>
        </p:blipFill>
        <p:spPr>
          <a:xfrm flipH="1">
            <a:off x="818037" y="3579137"/>
            <a:ext cx="1371599" cy="1371600"/>
          </a:xfrm>
          <a:prstGeom prst="rect">
            <a:avLst/>
          </a:prstGeom>
        </p:spPr>
      </p:pic>
      <p:pic>
        <p:nvPicPr>
          <p:cNvPr id="13" name="Picture Placeholder 77" descr="gingerbread man">
            <a:extLst>
              <a:ext uri="{FF2B5EF4-FFF2-40B4-BE49-F238E27FC236}">
                <a16:creationId xmlns:a16="http://schemas.microsoft.com/office/drawing/2014/main" id="{EFAF8C08-56BD-4525-93AC-225145667D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79307" y="4786903"/>
            <a:ext cx="1371600" cy="1371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EDFFD9-EE89-4E63-A3BF-B01F69DF1105}"/>
              </a:ext>
            </a:extLst>
          </p:cNvPr>
          <p:cNvSpPr txBox="1"/>
          <p:nvPr/>
        </p:nvSpPr>
        <p:spPr>
          <a:xfrm>
            <a:off x="2392424" y="160583"/>
            <a:ext cx="24755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spc="-150" dirty="0">
                <a:solidFill>
                  <a:srgbClr val="B3A279"/>
                </a:solidFill>
                <a:latin typeface="Comic Sans MS" panose="030F0702030302020204" pitchFamily="66" charset="0"/>
                <a:ea typeface="+mj-ea"/>
                <a:cs typeface="+mj-cs"/>
              </a:rPr>
              <a:t>Tymczasem w miasteczku Świętego Mikołaja….</a:t>
            </a:r>
            <a:endParaRPr lang="pl-PL" sz="1600" dirty="0">
              <a:latin typeface="Comic Sans MS" panose="030F0702030302020204" pitchFamily="66" charset="0"/>
            </a:endParaRPr>
          </a:p>
        </p:txBody>
      </p:sp>
      <p:pic>
        <p:nvPicPr>
          <p:cNvPr id="26" name="Picture Placeholder 39" descr="snowman and penguin">
            <a:extLst>
              <a:ext uri="{FF2B5EF4-FFF2-40B4-BE49-F238E27FC236}">
                <a16:creationId xmlns:a16="http://schemas.microsoft.com/office/drawing/2014/main" id="{0995200A-BC87-4AF7-B341-F150EBF56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9" b="89900" l="998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511020" y="243011"/>
            <a:ext cx="1004694" cy="1004694"/>
          </a:xfrm>
          <a:prstGeom prst="rect">
            <a:avLst/>
          </a:prstGeom>
        </p:spPr>
      </p:pic>
      <p:pic>
        <p:nvPicPr>
          <p:cNvPr id="31" name="Picture Placeholder 7" descr="penguin">
            <a:extLst>
              <a:ext uri="{FF2B5EF4-FFF2-40B4-BE49-F238E27FC236}">
                <a16:creationId xmlns:a16="http://schemas.microsoft.com/office/drawing/2014/main" id="{545E86D3-9A3B-4D3B-9174-4777A979C5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3073" y="583534"/>
            <a:ext cx="543265" cy="543265"/>
          </a:xfrm>
          <a:prstGeom prst="rect">
            <a:avLst/>
          </a:prstGeom>
        </p:spPr>
      </p:pic>
      <p:pic>
        <p:nvPicPr>
          <p:cNvPr id="35" name="Picture Placeholder 57" descr="Santa holding a sack of toys">
            <a:extLst>
              <a:ext uri="{FF2B5EF4-FFF2-40B4-BE49-F238E27FC236}">
                <a16:creationId xmlns:a16="http://schemas.microsoft.com/office/drawing/2014/main" id="{9541B040-DDCF-4AD0-85FB-E4EC4DE2AF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69" b="90677" l="3552" r="45616"/>
                    </a14:imgEffect>
                  </a14:imgLayer>
                </a14:imgProps>
              </a:ext>
            </a:extLst>
          </a:blip>
          <a:srcRect l="3966" t="9035" r="4104" b="-965"/>
          <a:stretch/>
        </p:blipFill>
        <p:spPr>
          <a:xfrm>
            <a:off x="6070829" y="4166591"/>
            <a:ext cx="2228878" cy="2228878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ADFFC759-6F42-4918-8DE0-A78BD54ECD19}"/>
              </a:ext>
            </a:extLst>
          </p:cNvPr>
          <p:cNvSpPr/>
          <p:nvPr/>
        </p:nvSpPr>
        <p:spPr>
          <a:xfrm flipH="1">
            <a:off x="8304644" y="239810"/>
            <a:ext cx="2587023" cy="1077870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EB2EA-3F77-4796-93F0-4A1EA0B5ED68}"/>
              </a:ext>
            </a:extLst>
          </p:cNvPr>
          <p:cNvSpPr txBox="1"/>
          <p:nvPr/>
        </p:nvSpPr>
        <p:spPr>
          <a:xfrm>
            <a:off x="8304644" y="286344"/>
            <a:ext cx="2386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Ho </a:t>
            </a:r>
            <a:r>
              <a:rPr lang="pl-PL" sz="1400" dirty="0" err="1">
                <a:latin typeface="Comic Sans MS" panose="030F0702030302020204" pitchFamily="66" charset="0"/>
              </a:rPr>
              <a:t>Ho</a:t>
            </a:r>
            <a:r>
              <a:rPr lang="pl-PL" sz="1400" dirty="0">
                <a:latin typeface="Comic Sans MS" panose="030F0702030302020204" pitchFamily="66" charset="0"/>
              </a:rPr>
              <a:t> </a:t>
            </a:r>
            <a:r>
              <a:rPr lang="pl-PL" sz="1400" dirty="0" err="1">
                <a:latin typeface="Comic Sans MS" panose="030F0702030302020204" pitchFamily="66" charset="0"/>
              </a:rPr>
              <a:t>Ho</a:t>
            </a:r>
            <a:r>
              <a:rPr lang="pl-PL" sz="1400" dirty="0">
                <a:latin typeface="Comic Sans MS" panose="030F0702030302020204" pitchFamily="66" charset="0"/>
              </a:rPr>
              <a:t> !!</a:t>
            </a:r>
          </a:p>
          <a:p>
            <a:r>
              <a:rPr lang="pl-PL" sz="1400" dirty="0">
                <a:latin typeface="Comic Sans MS" panose="030F0702030302020204" pitchFamily="66" charset="0"/>
              </a:rPr>
              <a:t>Wszystkie kartki są w tym worku, dzisiaj w końcu dowiemy się kto zwyciężył!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4C4C8322-9BFA-4EA7-A6AA-ECFD5A710C0A}"/>
              </a:ext>
            </a:extLst>
          </p:cNvPr>
          <p:cNvSpPr/>
          <p:nvPr/>
        </p:nvSpPr>
        <p:spPr>
          <a:xfrm>
            <a:off x="987015" y="2563384"/>
            <a:ext cx="1999260" cy="948051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EB230-12BA-4A1B-88E6-F15216828BBE}"/>
              </a:ext>
            </a:extLst>
          </p:cNvPr>
          <p:cNvSpPr txBox="1"/>
          <p:nvPr/>
        </p:nvSpPr>
        <p:spPr>
          <a:xfrm>
            <a:off x="959299" y="2656446"/>
            <a:ext cx="21161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omic Sans MS" panose="030F0702030302020204" pitchFamily="66" charset="0"/>
              </a:rPr>
              <a:t>Oooo</a:t>
            </a:r>
            <a:r>
              <a:rPr lang="pl-PL" sz="1400" dirty="0">
                <a:latin typeface="Comic Sans MS" panose="030F0702030302020204" pitchFamily="66" charset="0"/>
              </a:rPr>
              <a:t>!! Nie mogę się doczekać aż zobaczę co przygotowały dzieci!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CD439EA6-A36A-4B59-AB37-7624964EAA55}"/>
              </a:ext>
            </a:extLst>
          </p:cNvPr>
          <p:cNvSpPr/>
          <p:nvPr/>
        </p:nvSpPr>
        <p:spPr>
          <a:xfrm>
            <a:off x="3747572" y="2539645"/>
            <a:ext cx="1909072" cy="1118750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629C4F-FF0D-4DDF-A9DA-D580D87E5432}"/>
              </a:ext>
            </a:extLst>
          </p:cNvPr>
          <p:cNvSpPr txBox="1"/>
          <p:nvPr/>
        </p:nvSpPr>
        <p:spPr>
          <a:xfrm>
            <a:off x="3781417" y="2636760"/>
            <a:ext cx="1926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Czy z twoją głową wszystko w porządku !? Kręciłaś się jak szalona !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8EA29FA8-338B-4689-9893-1D532D8FF4D1}"/>
              </a:ext>
            </a:extLst>
          </p:cNvPr>
          <p:cNvSpPr/>
          <p:nvPr/>
        </p:nvSpPr>
        <p:spPr>
          <a:xfrm>
            <a:off x="6786573" y="3737253"/>
            <a:ext cx="1929588" cy="974212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FF4D6D-A135-4353-890D-F2C006CDFCCC}"/>
              </a:ext>
            </a:extLst>
          </p:cNvPr>
          <p:cNvSpPr txBox="1"/>
          <p:nvPr/>
        </p:nvSpPr>
        <p:spPr>
          <a:xfrm>
            <a:off x="6772836" y="3759626"/>
            <a:ext cx="2021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Zerknijmy w końcu do worka Świętego Mikołaja. To ten który mu ukradłem </a:t>
            </a:r>
            <a:r>
              <a:rPr lang="pl-PL" sz="1400" dirty="0" err="1">
                <a:latin typeface="Comic Sans MS" panose="030F0702030302020204" pitchFamily="66" charset="0"/>
              </a:rPr>
              <a:t>haha</a:t>
            </a:r>
            <a:endParaRPr lang="pl-PL" sz="1400" dirty="0">
              <a:latin typeface="Comic Sans MS" panose="030F0702030302020204" pitchFamily="66" charset="0"/>
            </a:endParaRPr>
          </a:p>
        </p:txBody>
      </p:sp>
      <p:pic>
        <p:nvPicPr>
          <p:cNvPr id="39" name="Picture Placeholder 39" descr="snowman and penguin">
            <a:extLst>
              <a:ext uri="{FF2B5EF4-FFF2-40B4-BE49-F238E27FC236}">
                <a16:creationId xmlns:a16="http://schemas.microsoft.com/office/drawing/2014/main" id="{FF0DFED9-1A1E-44BC-8E49-08D36A2F7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9" b="89900" l="998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67316" y="3864944"/>
            <a:ext cx="2285333" cy="2282050"/>
          </a:xfrm>
          <a:prstGeom prst="rect">
            <a:avLst/>
          </a:prstGeom>
        </p:spPr>
      </p:pic>
      <p:pic>
        <p:nvPicPr>
          <p:cNvPr id="40" name="Picture Placeholder 7" descr="penguin">
            <a:extLst>
              <a:ext uri="{FF2B5EF4-FFF2-40B4-BE49-F238E27FC236}">
                <a16:creationId xmlns:a16="http://schemas.microsoft.com/office/drawing/2014/main" id="{82E7616B-C782-418C-B585-480D133DB2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447357" y="4711464"/>
            <a:ext cx="1294601" cy="1292741"/>
          </a:xfrm>
          <a:prstGeom prst="rect">
            <a:avLst/>
          </a:prstGeom>
        </p:spPr>
      </p:pic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492953EE-7B70-4F32-9290-2CA338438904}"/>
              </a:ext>
            </a:extLst>
          </p:cNvPr>
          <p:cNvSpPr/>
          <p:nvPr/>
        </p:nvSpPr>
        <p:spPr>
          <a:xfrm>
            <a:off x="10403890" y="3589883"/>
            <a:ext cx="1788110" cy="893860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BF397B-1B75-48D7-BDC6-5A32B59E8E49}"/>
              </a:ext>
            </a:extLst>
          </p:cNvPr>
          <p:cNvSpPr txBox="1"/>
          <p:nvPr/>
        </p:nvSpPr>
        <p:spPr>
          <a:xfrm>
            <a:off x="10403890" y="3678048"/>
            <a:ext cx="1869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TAK ! Przeszliśmy bardzo długą drogę, żeby je zobaczyć.</a:t>
            </a:r>
          </a:p>
        </p:txBody>
      </p:sp>
    </p:spTree>
    <p:extLst>
      <p:ext uri="{BB962C8B-B14F-4D97-AF65-F5344CB8AC3E}">
        <p14:creationId xmlns:p14="http://schemas.microsoft.com/office/powerpoint/2010/main" val="33298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9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9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1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150"/>
                            </p:stCondLst>
                            <p:childTnLst>
                              <p:par>
                                <p:cTn id="80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4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65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15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4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4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4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65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1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96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0900"/>
                            </p:stCondLst>
                            <p:childTnLst>
                              <p:par>
                                <p:cTn id="142" presetID="26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59" presetID="26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9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6900"/>
                            </p:stCondLst>
                            <p:childTnLst>
                              <p:par>
                                <p:cTn id="18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23" grpId="0" animBg="1"/>
      <p:bldP spid="34" grpId="0" animBg="1"/>
      <p:bldP spid="22" grpId="0"/>
      <p:bldP spid="2" grpId="0" animBg="1"/>
      <p:bldP spid="3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41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726047-70CE-4962-9451-8BA11AC9C126}"/>
              </a:ext>
            </a:extLst>
          </p:cNvPr>
          <p:cNvSpPr/>
          <p:nvPr/>
        </p:nvSpPr>
        <p:spPr>
          <a:xfrm>
            <a:off x="0" y="0"/>
            <a:ext cx="593878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val 7" descr="shadow">
            <a:extLst>
              <a:ext uri="{FF2B5EF4-FFF2-40B4-BE49-F238E27FC236}">
                <a16:creationId xmlns:a16="http://schemas.microsoft.com/office/drawing/2014/main" id="{3F5851F7-CB97-4702-B721-0CED2569CC11}"/>
              </a:ext>
            </a:extLst>
          </p:cNvPr>
          <p:cNvSpPr/>
          <p:nvPr/>
        </p:nvSpPr>
        <p:spPr>
          <a:xfrm>
            <a:off x="0" y="1803767"/>
            <a:ext cx="2964581" cy="346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93C5DD-8B59-4DFB-8829-910E934274E8}"/>
              </a:ext>
            </a:extLst>
          </p:cNvPr>
          <p:cNvSpPr/>
          <p:nvPr/>
        </p:nvSpPr>
        <p:spPr>
          <a:xfrm>
            <a:off x="5938788" y="0"/>
            <a:ext cx="6253212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Picture Placeholder 39" descr="snowman and penguin">
            <a:extLst>
              <a:ext uri="{FF2B5EF4-FFF2-40B4-BE49-F238E27FC236}">
                <a16:creationId xmlns:a16="http://schemas.microsoft.com/office/drawing/2014/main" id="{C9C1DCD1-4681-421D-A828-2AF29FB34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9" b="89900" l="998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304261" y="-162198"/>
            <a:ext cx="2282050" cy="2282050"/>
          </a:xfrm>
          <a:prstGeom prst="rect">
            <a:avLst/>
          </a:prstGeom>
        </p:spPr>
      </p:pic>
      <p:pic>
        <p:nvPicPr>
          <p:cNvPr id="7" name="Picture Placeholder 7" descr="penguin">
            <a:extLst>
              <a:ext uri="{FF2B5EF4-FFF2-40B4-BE49-F238E27FC236}">
                <a16:creationId xmlns:a16="http://schemas.microsoft.com/office/drawing/2014/main" id="{285D7628-50D6-408C-9BBF-ACF9F501E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3570" y="684322"/>
            <a:ext cx="1292741" cy="1292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0DCEC0-A390-4BED-9090-392CE9895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89" y="0"/>
            <a:ext cx="6253211" cy="4689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909ADC-D6A9-4586-B26A-0F6D42B40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910"/>
            <a:ext cx="5938787" cy="4454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2B9FE-A306-455F-B1FA-EF0DBFC608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58" y="873379"/>
            <a:ext cx="4908250" cy="4490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8692157A-1667-4D43-8DB4-B043376DF8F1}"/>
              </a:ext>
            </a:extLst>
          </p:cNvPr>
          <p:cNvSpPr/>
          <p:nvPr/>
        </p:nvSpPr>
        <p:spPr>
          <a:xfrm rot="1141249">
            <a:off x="2190132" y="47424"/>
            <a:ext cx="2117558" cy="121278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409D3-B702-4EFA-A70F-07B587769022}"/>
              </a:ext>
            </a:extLst>
          </p:cNvPr>
          <p:cNvSpPr txBox="1"/>
          <p:nvPr/>
        </p:nvSpPr>
        <p:spPr>
          <a:xfrm rot="1307260">
            <a:off x="2560511" y="392205"/>
            <a:ext cx="13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WOOW, ależ one wspaniałe!!</a:t>
            </a:r>
          </a:p>
        </p:txBody>
      </p:sp>
    </p:spTree>
    <p:extLst>
      <p:ext uri="{BB962C8B-B14F-4D97-AF65-F5344CB8AC3E}">
        <p14:creationId xmlns:p14="http://schemas.microsoft.com/office/powerpoint/2010/main" val="243845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7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2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2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2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F3063C-963B-4DC7-BED2-C9487BEA4DEB}"/>
              </a:ext>
            </a:extLst>
          </p:cNvPr>
          <p:cNvSpPr/>
          <p:nvPr/>
        </p:nvSpPr>
        <p:spPr>
          <a:xfrm>
            <a:off x="0" y="0"/>
            <a:ext cx="6023295" cy="68580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B6D679-DE01-4B65-BDEB-8C209AE1468E}"/>
              </a:ext>
            </a:extLst>
          </p:cNvPr>
          <p:cNvSpPr/>
          <p:nvPr/>
        </p:nvSpPr>
        <p:spPr>
          <a:xfrm>
            <a:off x="6023294" y="0"/>
            <a:ext cx="6168705" cy="6858000"/>
          </a:xfrm>
          <a:prstGeom prst="rect">
            <a:avLst/>
          </a:prstGeom>
          <a:solidFill>
            <a:srgbClr val="54823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535C5-32D4-4C99-B23A-D225840AF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7475"/>
            <a:ext cx="6023295" cy="5772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EE53E2-AD6F-4080-8181-CCCA8470F2DE}"/>
              </a:ext>
            </a:extLst>
          </p:cNvPr>
          <p:cNvSpPr txBox="1"/>
          <p:nvPr/>
        </p:nvSpPr>
        <p:spPr>
          <a:xfrm>
            <a:off x="6328095" y="296002"/>
            <a:ext cx="5559102" cy="613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Comic Sans MS" panose="030F0702030302020204" pitchFamily="66" charset="0"/>
              </a:rPr>
              <a:t>Wyróżnienia:</a:t>
            </a:r>
          </a:p>
          <a:p>
            <a:pPr algn="ctr"/>
            <a:endParaRPr lang="pl-PL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Maja Krowiak 1E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Dominik Maślanka 1B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Natalia Bieszczad 1C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Alicja Moskwa 1B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Weronika Czerwińska 2E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Mateusz Wylaź 1D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Nina Pelc 3E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Leon Marciniec 1A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Luiza Piwoda 1C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Olga Wilk 2B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Bruno Paszkowski 2C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Comic Sans MS" panose="030F0702030302020204" pitchFamily="66" charset="0"/>
              </a:rPr>
              <a:t>Zofia Kuszek 1C</a:t>
            </a:r>
          </a:p>
        </p:txBody>
      </p:sp>
      <p:pic>
        <p:nvPicPr>
          <p:cNvPr id="9" name="Picture Placeholder 4" descr="elf">
            <a:extLst>
              <a:ext uri="{FF2B5EF4-FFF2-40B4-BE49-F238E27FC236}">
                <a16:creationId xmlns:a16="http://schemas.microsoft.com/office/drawing/2014/main" id="{37A14206-83C5-4881-BF79-2927FC31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1498505"/>
            <a:ext cx="1371600" cy="1371600"/>
          </a:xfrm>
          <a:prstGeom prst="rect">
            <a:avLst/>
          </a:prstGeom>
        </p:spPr>
      </p:pic>
      <p:pic>
        <p:nvPicPr>
          <p:cNvPr id="10" name="Picture Placeholder 81" descr="elf">
            <a:extLst>
              <a:ext uri="{FF2B5EF4-FFF2-40B4-BE49-F238E27FC236}">
                <a16:creationId xmlns:a16="http://schemas.microsoft.com/office/drawing/2014/main" id="{9A127E5A-E36B-4DE1-807E-E2B553C35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67998" y="4038702"/>
            <a:ext cx="1371600" cy="1371600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257CBBF-0C36-48BF-A005-ED64ABDB5551}"/>
              </a:ext>
            </a:extLst>
          </p:cNvPr>
          <p:cNvSpPr/>
          <p:nvPr/>
        </p:nvSpPr>
        <p:spPr>
          <a:xfrm>
            <a:off x="6168707" y="426729"/>
            <a:ext cx="2290813" cy="1021030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7B2872D8-15E6-442E-A100-FE7CAA3F615B}"/>
              </a:ext>
            </a:extLst>
          </p:cNvPr>
          <p:cNvSpPr/>
          <p:nvPr/>
        </p:nvSpPr>
        <p:spPr>
          <a:xfrm flipH="1">
            <a:off x="9748786" y="2920638"/>
            <a:ext cx="2290812" cy="1021030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980F8-9734-4BA7-8497-2B0F3FD75B6B}"/>
              </a:ext>
            </a:extLst>
          </p:cNvPr>
          <p:cNvSpPr txBox="1"/>
          <p:nvPr/>
        </p:nvSpPr>
        <p:spPr>
          <a:xfrm>
            <a:off x="6175694" y="477475"/>
            <a:ext cx="2137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omic Sans MS" panose="030F0702030302020204" pitchFamily="66" charset="0"/>
              </a:rPr>
              <a:t>Dla wszystkich wyróżnionych przygotowaliśmy pewną niespodziankę :D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F33B8-E1BD-43C4-9A1E-9DA93304FA43}"/>
              </a:ext>
            </a:extLst>
          </p:cNvPr>
          <p:cNvSpPr txBox="1"/>
          <p:nvPr/>
        </p:nvSpPr>
        <p:spPr>
          <a:xfrm>
            <a:off x="9813071" y="2967335"/>
            <a:ext cx="2162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Jestem ciekawa co to takiego !? </a:t>
            </a:r>
            <a:r>
              <a:rPr lang="pl-PL" dirty="0" err="1">
                <a:latin typeface="Comic Sans MS" panose="030F0702030302020204" pitchFamily="66" charset="0"/>
              </a:rPr>
              <a:t>hmmm</a:t>
            </a:r>
            <a:r>
              <a:rPr lang="pl-PL" dirty="0">
                <a:latin typeface="Comic Sans MS" panose="030F070203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594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B4E26-65E3-45A7-B60F-043BCD2BC26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05BB7-4543-413A-9ADF-AE850A73D4F5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4823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A13D9-699D-4D7C-9505-F4E12EE73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" y="182880"/>
            <a:ext cx="6078677" cy="6275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A19BE-0B8F-42CC-B109-C99F4C520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86552"/>
            <a:ext cx="6104661" cy="4572000"/>
          </a:xfrm>
          <a:prstGeom prst="rect">
            <a:avLst/>
          </a:prstGeom>
        </p:spPr>
      </p:pic>
      <p:pic>
        <p:nvPicPr>
          <p:cNvPr id="11" name="Picture Placeholder 57" descr="Santa holding a sack of toys">
            <a:extLst>
              <a:ext uri="{FF2B5EF4-FFF2-40B4-BE49-F238E27FC236}">
                <a16:creationId xmlns:a16="http://schemas.microsoft.com/office/drawing/2014/main" id="{88A034F0-5BBD-4EF4-A1D7-5F7AAEEE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6" t="9035" r="4104" b="-965"/>
          <a:stretch/>
        </p:blipFill>
        <p:spPr>
          <a:xfrm>
            <a:off x="9689906" y="182880"/>
            <a:ext cx="1888958" cy="1888958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D99F27B-E688-48F4-AE0B-FBA1781B5BA5}"/>
              </a:ext>
            </a:extLst>
          </p:cNvPr>
          <p:cNvSpPr/>
          <p:nvPr/>
        </p:nvSpPr>
        <p:spPr>
          <a:xfrm rot="19975473" flipH="1">
            <a:off x="7514593" y="307028"/>
            <a:ext cx="2541070" cy="962526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68185F-1C81-4BCF-BA5F-6AD1A3DE0CDE}"/>
              </a:ext>
            </a:extLst>
          </p:cNvPr>
          <p:cNvSpPr txBox="1"/>
          <p:nvPr/>
        </p:nvSpPr>
        <p:spPr>
          <a:xfrm rot="19990834">
            <a:off x="7601221" y="412257"/>
            <a:ext cx="236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3 miejsce zajmuje!!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F1A690-9447-4292-B1B5-2A718DD76821}"/>
              </a:ext>
            </a:extLst>
          </p:cNvPr>
          <p:cNvSpPr txBox="1"/>
          <p:nvPr/>
        </p:nvSpPr>
        <p:spPr>
          <a:xfrm rot="19990834">
            <a:off x="8037518" y="702239"/>
            <a:ext cx="178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Jan Gaweł 2D</a:t>
            </a:r>
          </a:p>
        </p:txBody>
      </p:sp>
    </p:spTree>
    <p:extLst>
      <p:ext uri="{BB962C8B-B14F-4D97-AF65-F5344CB8AC3E}">
        <p14:creationId xmlns:p14="http://schemas.microsoft.com/office/powerpoint/2010/main" val="34794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4277E2-4C0F-434F-A2C6-19EBB7D9F3C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0FAB6C-41F6-4F9D-B8EC-46FD6E4F4655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4823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Placeholder 57" descr="Santa holding a sack of toys">
            <a:extLst>
              <a:ext uri="{FF2B5EF4-FFF2-40B4-BE49-F238E27FC236}">
                <a16:creationId xmlns:a16="http://schemas.microsoft.com/office/drawing/2014/main" id="{F690621D-9307-46C9-B3C5-E85A27CA3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6" t="9035" r="4104" b="-965"/>
          <a:stretch/>
        </p:blipFill>
        <p:spPr>
          <a:xfrm>
            <a:off x="9689906" y="182880"/>
            <a:ext cx="1888958" cy="1888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24F04-3A25-4B8F-8512-1780052C7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74"/>
            <a:ext cx="6096000" cy="5712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D6A8B-F493-4485-9B30-46DCFF69F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17158"/>
            <a:ext cx="6096000" cy="4572000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65F9AED-D1DD-4C59-9434-7675DDB9D876}"/>
              </a:ext>
            </a:extLst>
          </p:cNvPr>
          <p:cNvSpPr/>
          <p:nvPr/>
        </p:nvSpPr>
        <p:spPr>
          <a:xfrm rot="19975473" flipH="1">
            <a:off x="7514593" y="307028"/>
            <a:ext cx="2541070" cy="962526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EE4F3-33A8-4FB6-9B03-0D7FC7D6696E}"/>
              </a:ext>
            </a:extLst>
          </p:cNvPr>
          <p:cNvSpPr txBox="1"/>
          <p:nvPr/>
        </p:nvSpPr>
        <p:spPr>
          <a:xfrm rot="19990834">
            <a:off x="7601221" y="412257"/>
            <a:ext cx="236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2 miejsce idzie do!!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C3E5E-2EF0-4758-BFCA-DF392892EDBE}"/>
              </a:ext>
            </a:extLst>
          </p:cNvPr>
          <p:cNvSpPr txBox="1"/>
          <p:nvPr/>
        </p:nvSpPr>
        <p:spPr>
          <a:xfrm rot="19990834">
            <a:off x="7627658" y="710036"/>
            <a:ext cx="256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Karolina Maślanka 2D</a:t>
            </a:r>
          </a:p>
        </p:txBody>
      </p:sp>
    </p:spTree>
    <p:extLst>
      <p:ext uri="{BB962C8B-B14F-4D97-AF65-F5344CB8AC3E}">
        <p14:creationId xmlns:p14="http://schemas.microsoft.com/office/powerpoint/2010/main" val="14294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1E48C3-F3BB-4221-A8D5-CF985F06B1D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4823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croll: Horizontal 18">
            <a:extLst>
              <a:ext uri="{FF2B5EF4-FFF2-40B4-BE49-F238E27FC236}">
                <a16:creationId xmlns:a16="http://schemas.microsoft.com/office/drawing/2014/main" id="{1AB6E330-7999-459E-A682-3A5FB9DD5C04}"/>
              </a:ext>
            </a:extLst>
          </p:cNvPr>
          <p:cNvSpPr/>
          <p:nvPr/>
        </p:nvSpPr>
        <p:spPr>
          <a:xfrm>
            <a:off x="7647603" y="90225"/>
            <a:ext cx="3984859" cy="990738"/>
          </a:xfrm>
          <a:prstGeom prst="horizontalScroll">
            <a:avLst/>
          </a:prstGeom>
          <a:gradFill flip="none" rotWithShape="1">
            <a:gsLst>
              <a:gs pos="0">
                <a:srgbClr val="D94343">
                  <a:shade val="30000"/>
                  <a:satMod val="115000"/>
                </a:srgbClr>
              </a:gs>
              <a:gs pos="50000">
                <a:srgbClr val="D94343">
                  <a:shade val="67500"/>
                  <a:satMod val="115000"/>
                </a:srgbClr>
              </a:gs>
              <a:gs pos="100000">
                <a:srgbClr val="D94343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Oval 14" descr="shadow">
            <a:extLst>
              <a:ext uri="{FF2B5EF4-FFF2-40B4-BE49-F238E27FC236}">
                <a16:creationId xmlns:a16="http://schemas.microsoft.com/office/drawing/2014/main" id="{99AC7C66-2356-4295-9DB5-89ED1BB69EA1}"/>
              </a:ext>
            </a:extLst>
          </p:cNvPr>
          <p:cNvSpPr/>
          <p:nvPr/>
        </p:nvSpPr>
        <p:spPr>
          <a:xfrm>
            <a:off x="7200020" y="5728194"/>
            <a:ext cx="4991980" cy="34659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3829C6-245F-4044-BB58-42B3224C75F8}"/>
              </a:ext>
            </a:extLst>
          </p:cNvPr>
          <p:cNvSpPr/>
          <p:nvPr/>
        </p:nvSpPr>
        <p:spPr>
          <a:xfrm>
            <a:off x="0" y="0"/>
            <a:ext cx="7122370" cy="68580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D0A4D-01D1-4730-8ED0-345C3DD42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"/>
            <a:ext cx="7122370" cy="6857974"/>
          </a:xfrm>
          <a:prstGeom prst="rect">
            <a:avLst/>
          </a:prstGeom>
        </p:spPr>
      </p:pic>
      <p:pic>
        <p:nvPicPr>
          <p:cNvPr id="8" name="Picture Placeholder 57" descr="Santa holding a sack of toys">
            <a:extLst>
              <a:ext uri="{FF2B5EF4-FFF2-40B4-BE49-F238E27FC236}">
                <a16:creationId xmlns:a16="http://schemas.microsoft.com/office/drawing/2014/main" id="{A574D433-B2B7-4DDD-A53B-1115C13FD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6" t="9035" r="4104" b="-965"/>
          <a:stretch/>
        </p:blipFill>
        <p:spPr>
          <a:xfrm>
            <a:off x="8894194" y="1362077"/>
            <a:ext cx="3073192" cy="3073192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B9B203A6-7213-4C61-B579-178045E3E4DF}"/>
              </a:ext>
            </a:extLst>
          </p:cNvPr>
          <p:cNvSpPr/>
          <p:nvPr/>
        </p:nvSpPr>
        <p:spPr>
          <a:xfrm flipH="1">
            <a:off x="7647603" y="1136098"/>
            <a:ext cx="2493181" cy="1067582"/>
          </a:xfrm>
          <a:prstGeom prst="wedge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7D0C2-07A6-461B-A21E-1941FACB3150}"/>
              </a:ext>
            </a:extLst>
          </p:cNvPr>
          <p:cNvSpPr txBox="1"/>
          <p:nvPr/>
        </p:nvSpPr>
        <p:spPr>
          <a:xfrm>
            <a:off x="7852364" y="1235073"/>
            <a:ext cx="2316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1 miejsce zdobywa!!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4B7C4-3E82-4B0A-BD3E-589A24D68A7A}"/>
              </a:ext>
            </a:extLst>
          </p:cNvPr>
          <p:cNvSpPr txBox="1"/>
          <p:nvPr/>
        </p:nvSpPr>
        <p:spPr>
          <a:xfrm>
            <a:off x="7733113" y="1621934"/>
            <a:ext cx="307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Jakub </a:t>
            </a:r>
            <a:r>
              <a:rPr lang="pl-PL" dirty="0" err="1">
                <a:latin typeface="Comic Sans MS" panose="030F0702030302020204" pitchFamily="66" charset="0"/>
              </a:rPr>
              <a:t>Fedorcio</a:t>
            </a:r>
            <a:r>
              <a:rPr lang="pl-PL" dirty="0">
                <a:latin typeface="Comic Sans MS" panose="030F0702030302020204" pitchFamily="66" charset="0"/>
              </a:rPr>
              <a:t> 3A</a:t>
            </a:r>
          </a:p>
        </p:txBody>
      </p:sp>
      <p:pic>
        <p:nvPicPr>
          <p:cNvPr id="13" name="Picture Placeholder 39" descr="snowman and penguin">
            <a:extLst>
              <a:ext uri="{FF2B5EF4-FFF2-40B4-BE49-F238E27FC236}">
                <a16:creationId xmlns:a16="http://schemas.microsoft.com/office/drawing/2014/main" id="{AA7A658A-FF49-42BA-8DC8-4EA864CEF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9" b="89900" l="998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7122370" y="3931679"/>
            <a:ext cx="2282050" cy="2282050"/>
          </a:xfrm>
          <a:prstGeom prst="rect">
            <a:avLst/>
          </a:prstGeom>
        </p:spPr>
      </p:pic>
      <p:pic>
        <p:nvPicPr>
          <p:cNvPr id="14" name="Picture Placeholder 7" descr="penguin">
            <a:extLst>
              <a:ext uri="{FF2B5EF4-FFF2-40B4-BE49-F238E27FC236}">
                <a16:creationId xmlns:a16="http://schemas.microsoft.com/office/drawing/2014/main" id="{D00839B7-7790-480E-B9B0-05DBC3D9F2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64443" y="4710091"/>
            <a:ext cx="1292741" cy="1292741"/>
          </a:xfrm>
          <a:prstGeom prst="rect">
            <a:avLst/>
          </a:prstGeom>
        </p:spPr>
      </p:pic>
      <p:pic>
        <p:nvPicPr>
          <p:cNvPr id="16" name="Picture Placeholder 20" descr="elf next to a present">
            <a:extLst>
              <a:ext uri="{FF2B5EF4-FFF2-40B4-BE49-F238E27FC236}">
                <a16:creationId xmlns:a16="http://schemas.microsoft.com/office/drawing/2014/main" id="{9AA542E5-8155-42DC-B1F0-775884F16E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1" t="9109" r="5778" b="3469"/>
          <a:stretch/>
        </p:blipFill>
        <p:spPr>
          <a:xfrm>
            <a:off x="10157077" y="4338209"/>
            <a:ext cx="1535030" cy="1808146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B675C9E3-3F0D-4BA7-9EFC-6A01A1E1DC11}"/>
              </a:ext>
            </a:extLst>
          </p:cNvPr>
          <p:cNvSpPr txBox="1">
            <a:spLocks/>
          </p:cNvSpPr>
          <p:nvPr/>
        </p:nvSpPr>
        <p:spPr>
          <a:xfrm>
            <a:off x="6678171" y="-229542"/>
            <a:ext cx="6035675" cy="1668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00584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584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-150" normalizeH="0" baseline="0" noProof="0" dirty="0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GRATULACJE!!</a:t>
            </a:r>
            <a:endParaRPr kumimoji="0" lang="en-US" sz="2800" b="1" i="0" u="none" strike="noStrike" kern="1200" cap="none" spc="-150" normalizeH="0" baseline="0" noProof="0" dirty="0">
              <a:ln>
                <a:noFill/>
              </a:ln>
              <a:solidFill>
                <a:srgbClr val="B3A279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532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7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3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700"/>
                            </p:stCondLst>
                            <p:childTnLst>
                              <p:par>
                                <p:cTn id="74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9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9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9" grpId="0" animBg="1"/>
      <p:bldP spid="11" grpId="0"/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DF567B-04BD-4489-BFC1-39F3F0644119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D1919"/>
          </a:solidFill>
          <a:ln>
            <a:solidFill>
              <a:srgbClr val="DD191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val 6" descr="shadow">
            <a:extLst>
              <a:ext uri="{FF2B5EF4-FFF2-40B4-BE49-F238E27FC236}">
                <a16:creationId xmlns:a16="http://schemas.microsoft.com/office/drawing/2014/main" id="{591E5E8A-5C12-4D2F-9B90-D01C4B153C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482340" y="3837807"/>
            <a:ext cx="5227320" cy="838200"/>
          </a:xfrm>
          <a:prstGeom prst="ellipse">
            <a:avLst/>
          </a:prstGeom>
          <a:solidFill>
            <a:srgbClr val="BC2029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183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4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5" name="Picture Placeholder 6" descr="Santa dancing with a penguin">
            <a:extLst>
              <a:ext uri="{FF2B5EF4-FFF2-40B4-BE49-F238E27FC236}">
                <a16:creationId xmlns:a16="http://schemas.microsoft.com/office/drawing/2014/main" id="{91971DDE-8D2C-49F1-9714-F283E94A6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" r="4" b="5000"/>
          <a:stretch/>
        </p:blipFill>
        <p:spPr>
          <a:xfrm>
            <a:off x="2541865" y="0"/>
            <a:ext cx="6925112" cy="851381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A3EB642-5FDF-4598-A74F-85F01CE3DAF1}"/>
              </a:ext>
            </a:extLst>
          </p:cNvPr>
          <p:cNvSpPr txBox="1">
            <a:spLocks/>
          </p:cNvSpPr>
          <p:nvPr/>
        </p:nvSpPr>
        <p:spPr>
          <a:xfrm>
            <a:off x="3078162" y="4864974"/>
            <a:ext cx="6035675" cy="16684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00584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-150" normalizeH="0" baseline="0" noProof="0" dirty="0" err="1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Have</a:t>
            </a:r>
            <a:r>
              <a:rPr kumimoji="0" lang="pl-PL" sz="5400" b="1" i="0" u="none" strike="noStrike" kern="1200" cap="none" spc="-150" normalizeH="0" baseline="0" noProof="0" dirty="0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a Good Day</a:t>
            </a:r>
          </a:p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 err="1">
                <a:solidFill>
                  <a:srgbClr val="B3A279"/>
                </a:solidFill>
                <a:latin typeface="Rockwell"/>
              </a:rPr>
              <a:t>Congratulations</a:t>
            </a:r>
            <a:r>
              <a:rPr lang="pl-PL" sz="2400" dirty="0">
                <a:solidFill>
                  <a:srgbClr val="B3A279"/>
                </a:solidFill>
                <a:latin typeface="Rockwell"/>
              </a:rPr>
              <a:t> to </a:t>
            </a:r>
            <a:r>
              <a:rPr lang="pl-PL" sz="2400" dirty="0" err="1">
                <a:solidFill>
                  <a:srgbClr val="B3A279"/>
                </a:solidFill>
                <a:latin typeface="Rockwell"/>
              </a:rPr>
              <a:t>all</a:t>
            </a:r>
            <a:r>
              <a:rPr lang="pl-PL" sz="2400" dirty="0">
                <a:solidFill>
                  <a:srgbClr val="B3A279"/>
                </a:solidFill>
                <a:latin typeface="Rockwell"/>
              </a:rPr>
              <a:t> of </a:t>
            </a:r>
            <a:r>
              <a:rPr lang="pl-PL" sz="2400" dirty="0" err="1">
                <a:solidFill>
                  <a:srgbClr val="B3A279"/>
                </a:solidFill>
                <a:latin typeface="Rockwell"/>
              </a:rPr>
              <a:t>you</a:t>
            </a:r>
            <a:r>
              <a:rPr lang="pl-PL" sz="2400" dirty="0">
                <a:solidFill>
                  <a:srgbClr val="B3A279"/>
                </a:solidFill>
                <a:latin typeface="Rockwell"/>
              </a:rPr>
              <a:t> !!</a:t>
            </a:r>
          </a:p>
          <a:p>
            <a:pPr marL="0" marR="0" lvl="0" indent="0" algn="ctr" defTabSz="10058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-150" normalizeH="0" baseline="0" noProof="0" dirty="0" err="1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Amazing</a:t>
            </a:r>
            <a:r>
              <a:rPr kumimoji="0" lang="pl-PL" sz="1600" b="1" i="0" u="none" strike="noStrike" kern="1200" cap="none" spc="-150" normalizeH="0" baseline="0" noProof="0" dirty="0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pl-PL" sz="1600" b="1" i="0" u="none" strike="noStrike" kern="1200" cap="none" spc="-150" normalizeH="0" baseline="0" noProof="0" dirty="0" err="1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work</a:t>
            </a:r>
            <a:r>
              <a:rPr kumimoji="0" lang="pl-PL" sz="1600" b="1" i="0" u="none" strike="noStrike" kern="1200" cap="none" spc="-150" normalizeH="0" baseline="0" noProof="0" dirty="0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pl-PL" sz="1600" b="1" i="0" u="none" strike="noStrike" kern="1200" cap="none" spc="-150" normalizeH="0" baseline="0" noProof="0" dirty="0" err="1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dear</a:t>
            </a:r>
            <a:r>
              <a:rPr kumimoji="0" lang="pl-PL" sz="1600" b="1" i="0" u="none" strike="noStrike" kern="1200" cap="none" spc="-150" normalizeH="0" noProof="0" dirty="0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pl-PL" sz="1600" b="1" i="0" u="none" strike="noStrike" kern="1200" cap="none" spc="-150" normalizeH="0" noProof="0" dirty="0" err="1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students</a:t>
            </a:r>
            <a:r>
              <a:rPr kumimoji="0" lang="pl-PL" sz="1600" b="1" i="0" u="none" strike="noStrike" kern="1200" cap="none" spc="-150" normalizeH="0" baseline="0" noProof="0" dirty="0">
                <a:ln>
                  <a:noFill/>
                </a:ln>
                <a:solidFill>
                  <a:srgbClr val="B3A279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!</a:t>
            </a:r>
            <a:endParaRPr kumimoji="0" lang="en-US" sz="1600" b="1" i="0" u="none" strike="noStrike" kern="1200" cap="none" spc="-150" normalizeH="0" baseline="0" noProof="0" dirty="0">
              <a:ln>
                <a:noFill/>
              </a:ln>
              <a:solidFill>
                <a:srgbClr val="B3A279"/>
              </a:solidFill>
              <a:effectLst/>
              <a:uLnTx/>
              <a:uFillTx/>
              <a:latin typeface="Rockwel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93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224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Mateusz Bacik</dc:creator>
  <cp:lastModifiedBy>Mateusz Bacik</cp:lastModifiedBy>
  <cp:revision>12</cp:revision>
  <dcterms:created xsi:type="dcterms:W3CDTF">2022-01-06T13:55:28Z</dcterms:created>
  <dcterms:modified xsi:type="dcterms:W3CDTF">2022-01-09T19:10:10Z</dcterms:modified>
</cp:coreProperties>
</file>